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71" r:id="rId13"/>
    <p:sldId id="272" r:id="rId14"/>
    <p:sldId id="273" r:id="rId15"/>
    <p:sldId id="270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1.jpeg"/><Relationship Id="rId5" Type="http://schemas.microsoft.com/office/2007/relationships/hdphoto" Target="../media/hdphoto7.wdp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youtube.com/watch?v=wqkbWSN3Yy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5.wdp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848600" cy="1309985"/>
          </a:xfrm>
        </p:spPr>
        <p:txBody>
          <a:bodyPr/>
          <a:lstStyle/>
          <a:p>
            <a:pPr algn="ctr"/>
            <a:r>
              <a:rPr lang="sl-SI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</a:t>
            </a:r>
          </a:p>
        </p:txBody>
      </p:sp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7759" cy="161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439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2987824" y="516489"/>
            <a:ext cx="2467067" cy="150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7" y="592129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en oblaček 3"/>
          <p:cNvSpPr/>
          <p:nvPr/>
        </p:nvSpPr>
        <p:spPr>
          <a:xfrm>
            <a:off x="7596336" y="3497275"/>
            <a:ext cx="1317704" cy="706240"/>
          </a:xfrm>
          <a:prstGeom prst="wedgeRectCallout">
            <a:avLst>
              <a:gd name="adj1" fmla="val -84275"/>
              <a:gd name="adj2" fmla="val 95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050" dirty="0" smtClean="0"/>
              <a:t>USTVARILA UČITELJICA</a:t>
            </a:r>
            <a:endParaRPr lang="sl-SI" sz="1050" dirty="0"/>
          </a:p>
        </p:txBody>
      </p:sp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3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7328" cy="39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0" y="2204864"/>
            <a:ext cx="3176099" cy="38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izgledaš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takole.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553962" cy="28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clip art jadedness after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25" y="2204864"/>
            <a:ext cx="39602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 pa ne pozabi na ……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3" y="1600200"/>
            <a:ext cx="47833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8748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SEDAJ PA SI OGLEJ KRATEK POSNETEK V ČAST NAŠEMU PLANETU ZEMLJA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40088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22. APRIL- DAN ZEMLJE</a:t>
            </a:r>
            <a:endParaRPr lang="sl-SI" dirty="0"/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https://www.youtube.com/watch?v=wqkbWSN3YyM</a:t>
            </a:r>
            <a:endParaRPr lang="sl-SI" dirty="0" smtClean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3865513" y="6015608"/>
            <a:ext cx="13084882" cy="553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 smtClean="0"/>
          </a:p>
          <a:p>
            <a:endParaRPr lang="sl-SI" dirty="0" smtClean="0"/>
          </a:p>
          <a:p>
            <a:pPr marL="0" indent="0">
              <a:buFont typeface="Arial" pitchFamily="34" charset="0"/>
              <a:buNone/>
            </a:pPr>
            <a:endParaRPr lang="sl-SI" dirty="0"/>
          </a:p>
        </p:txBody>
      </p:sp>
      <p:pic>
        <p:nvPicPr>
          <p:cNvPr id="7" name="Picture 2" descr="ZEML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168352" cy="2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 učiteljici, kako ti je šlo.</a:t>
            </a:r>
            <a:endParaRPr lang="sl-SI" dirty="0"/>
          </a:p>
        </p:txBody>
      </p:sp>
      <p:pic>
        <p:nvPicPr>
          <p:cNvPr id="4" name="Picture 6" descr="Rezultat iskanja slik za clip art wri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584176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o ukrivljena puščica 5"/>
          <p:cNvSpPr/>
          <p:nvPr/>
        </p:nvSpPr>
        <p:spPr>
          <a:xfrm rot="16377570">
            <a:off x="4185633" y="2523325"/>
            <a:ext cx="556103" cy="909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AutoShape 2" descr="Rezultat iskanja slik za clip art theache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3645024"/>
            <a:ext cx="1978441" cy="30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4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TOKRAT BO ŠPORTNI DAN POTEKAL NEKOLIKO DRUGAČE.</a:t>
            </a:r>
          </a:p>
          <a:p>
            <a:r>
              <a:rPr lang="sl-SI" sz="1600" dirty="0" smtClean="0"/>
              <a:t>NA VOLJO VAM BO VEČ OBLIK VADBE, KI BODO </a:t>
            </a:r>
          </a:p>
          <a:p>
            <a:pPr marL="0" indent="0">
              <a:buNone/>
            </a:pPr>
            <a:r>
              <a:rPr lang="sl-SI" sz="1600" dirty="0" smtClean="0"/>
              <a:t>  RAZPOREJENE PREKO DNEVA. TOČEN ČAS IZVEDBE SI</a:t>
            </a:r>
          </a:p>
          <a:p>
            <a:pPr marL="0" indent="0">
              <a:buNone/>
            </a:pPr>
            <a:r>
              <a:rPr lang="sl-SI" sz="1600" dirty="0" smtClean="0"/>
              <a:t>  DOLOČI SAM. MED POSAMEZNIMI VAJAMI SI VZEMI ODMOR.</a:t>
            </a:r>
          </a:p>
          <a:p>
            <a:pPr marL="0" indent="0">
              <a:buNone/>
            </a:pPr>
            <a:r>
              <a:rPr lang="sl-SI" sz="1600" dirty="0" smtClean="0"/>
              <a:t>  KAKŠNO VAJO LAHKO ZAMENJAŠ TUDI S SPREHODOM.</a:t>
            </a:r>
          </a:p>
          <a:p>
            <a:r>
              <a:rPr lang="sl-SI" sz="1600" dirty="0" smtClean="0"/>
              <a:t>POTEK ŠPORTNEGA DNE:</a:t>
            </a:r>
          </a:p>
          <a:p>
            <a:endParaRPr lang="sl-SI" sz="1600" dirty="0"/>
          </a:p>
          <a:p>
            <a:pPr marL="0" indent="0">
              <a:buNone/>
            </a:pPr>
            <a:r>
              <a:rPr lang="sl-SI" sz="1600" dirty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70022"/>
              </p:ext>
            </p:extLst>
          </p:nvPr>
        </p:nvGraphicFramePr>
        <p:xfrm>
          <a:off x="3275856" y="3334385"/>
          <a:ext cx="4032448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490">
                <a:tc>
                  <a:txBody>
                    <a:bodyPr/>
                    <a:lstStyle/>
                    <a:p>
                      <a:pPr algn="ctr"/>
                      <a:endParaRPr lang="sl-S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07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/>
                        <a:t>1.</a:t>
                      </a:r>
                      <a:r>
                        <a:rPr lang="sl-SI" sz="1600" b="1" baseline="0" dirty="0" smtClean="0"/>
                        <a:t> OGREVANJE</a:t>
                      </a:r>
                      <a:endParaRPr lang="sl-S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 smtClean="0"/>
                        <a:t>7. UMIRJANJE</a:t>
                      </a:r>
                    </a:p>
                    <a:p>
                      <a:pPr algn="ctr"/>
                      <a:endParaRPr lang="sl-SI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07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/>
                        <a:t>2. VADBA PO POSTAJAH</a:t>
                      </a:r>
                      <a:endParaRPr lang="sl-S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 dirty="0" smtClean="0"/>
                        <a:t>8. TUŠIRANJE</a:t>
                      </a:r>
                    </a:p>
                    <a:p>
                      <a:pPr algn="ctr"/>
                      <a:endParaRPr lang="sl-SI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07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/>
                        <a:t>3. ŠPORTNI</a:t>
                      </a:r>
                      <a:r>
                        <a:rPr lang="sl-SI" sz="1600" b="1" baseline="0" dirty="0" smtClean="0"/>
                        <a:t> LOV NA           ZAKLAD</a:t>
                      </a:r>
                      <a:endParaRPr lang="sl-S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90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/>
                        <a:t>4. PLES</a:t>
                      </a:r>
                      <a:endParaRPr lang="sl-S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90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/>
                        <a:t>5. ODMOR</a:t>
                      </a:r>
                      <a:endParaRPr lang="sl-S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607"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 smtClean="0"/>
                        <a:t>6. POMOČ</a:t>
                      </a:r>
                      <a:r>
                        <a:rPr lang="sl-SI" sz="1600" b="1" baseline="0" dirty="0" smtClean="0"/>
                        <a:t> STARŠEM</a:t>
                      </a:r>
                      <a:endParaRPr lang="sl-S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4019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7571372" y="2924944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57592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5889"/>
            <a:ext cx="8229600" cy="990600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0953" r="42872" b="13506"/>
          <a:stretch/>
        </p:blipFill>
        <p:spPr bwMode="auto">
          <a:xfrm>
            <a:off x="2627784" y="1949570"/>
            <a:ext cx="3672408" cy="4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clip art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46476"/>
            <a:ext cx="714936" cy="3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2046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 JE </a:t>
            </a:r>
            <a:r>
              <a:rPr lang="sl-SI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ZATE PRIPRAVILA UČITELJICA</a:t>
            </a:r>
          </a:p>
        </p:txBody>
      </p:sp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4644008" y="2268746"/>
            <a:ext cx="3737766" cy="4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3"/>
          <a:stretch/>
        </p:blipFill>
        <p:spPr bwMode="auto">
          <a:xfrm>
            <a:off x="251520" y="2420888"/>
            <a:ext cx="3631380" cy="35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88180" y="1711566"/>
            <a:ext cx="36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1. </a:t>
            </a:r>
            <a:r>
              <a:rPr lang="sl-SI" b="1" dirty="0" smtClean="0"/>
              <a:t>NAREDI NEKAJ GIMNASTIČNIH VAJ (ZUNAJ NA ZELENICI)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252751" y="1249901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2. </a:t>
            </a:r>
            <a:r>
              <a:rPr lang="sl-SI" b="1" dirty="0" smtClean="0"/>
              <a:t>ŽIVALSKA TELOVADBA (TO ŽE POZNAŠ)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184" y="574882"/>
            <a:ext cx="4546848" cy="990600"/>
          </a:xfrm>
        </p:spPr>
        <p:txBody>
          <a:bodyPr>
            <a:noAutofit/>
          </a:bodyPr>
          <a:lstStyle/>
          <a:p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b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(ZUNAJ, NE PREDALEČ OD HIŠE)</a:t>
            </a:r>
            <a:endParaRPr lang="sl-SI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/>
        </p:blipFill>
        <p:spPr bwMode="auto">
          <a:xfrm>
            <a:off x="611560" y="1556792"/>
            <a:ext cx="3960440" cy="44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VADBO PO POSTAJAH LAHKO IZVAJAŠ VEČ KROGOV. PRIPOROČAM, DA POSKUSIŠ S 3 KROGI.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22845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 POZABI NA PIJAČO. NAJBOLJŠA JE VODA.</a:t>
            </a:r>
            <a:endParaRPr lang="sl-SI" b="1" dirty="0"/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280"/>
            <a:ext cx="588033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5868144" y="4552291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94920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dirty="0"/>
          </a:p>
        </p:txBody>
      </p:sp>
      <p:pic>
        <p:nvPicPr>
          <p:cNvPr id="4100" name="Picture 4" descr="Rezultat iskanja slik za clipart searching treas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01981" cy="149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Rezultat iskanja slik za clipart searching treasu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401850" y="3576514"/>
            <a:ext cx="2101320" cy="190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Levo ukrivljena puščica 3"/>
          <p:cNvSpPr/>
          <p:nvPr/>
        </p:nvSpPr>
        <p:spPr>
          <a:xfrm>
            <a:off x="1403648" y="2907342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430191" y="5661248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vo ukrivljena puščica 8"/>
          <p:cNvSpPr/>
          <p:nvPr/>
        </p:nvSpPr>
        <p:spPr>
          <a:xfrm>
            <a:off x="2653501" y="481751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626492" y="2180841"/>
            <a:ext cx="3754760" cy="3987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ŽIVIŠ V HIŠI IZVAJAJ NALOGE NA NASLEDNJIH POSTAJAH,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ŽIVIŠ V BLOKU IZVAJAJ NALOGE V PROSTORIH.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 NA ZAKLAD NAJ SE PRIČNE V TVOJI HIŠI (V TVOJI SOBI).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IZPOLNITI MORAŠ GIBALNE NALOGE NA DOLOČENIH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POSTAJAH (PROSTORU).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DREVESU (V SPALNICI): 15 POČEPOV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GRMU (DNEVNA SOBA): 20X KROŽENJE Z ROKAMI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VRTU (KUHINJA): 10 X ŽABJIH POSKOKOV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MARJETICI (KOPALNICA):15 X SKLEC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ZELENICI (HODNIK):30 X VISOK POSKOK NA MESTU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STOPNIŠČE: 10 X GOR IN DOL PO STOPNICAH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TVOJA SOBA: ULEŽI SE NA POSTELJO IN POČIVAJ.</a:t>
            </a:r>
            <a:endParaRPr lang="sl-SI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40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089260"/>
            <a:ext cx="8291264" cy="264399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IZBERI SI PLES IN ZAPLEŠI:</a:t>
            </a:r>
          </a:p>
          <a:p>
            <a:r>
              <a:rPr lang="sl-SI" dirty="0" smtClean="0"/>
              <a:t>BELA, BELA LILIJA</a:t>
            </a:r>
          </a:p>
          <a:p>
            <a:r>
              <a:rPr lang="sl-SI" dirty="0" smtClean="0"/>
              <a:t>IZAK, JAKOB, ABRAHAM</a:t>
            </a:r>
          </a:p>
          <a:p>
            <a:r>
              <a:rPr lang="sl-SI" dirty="0" smtClean="0"/>
              <a:t>POLJUBNO ZAPLEŠI OB SVOJI GLASBI</a:t>
            </a:r>
            <a:endParaRPr lang="sl-SI" dirty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0774"/>
            <a:ext cx="2527321" cy="258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Rezultat iskanja slik za clipart danc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45" y="825834"/>
            <a:ext cx="2555064" cy="209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7315345" y="580526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026568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342"/>
            <a:ext cx="2654509" cy="20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9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08312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069048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75856" y="3140968"/>
            <a:ext cx="1781769" cy="1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970784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26832" r="42639"/>
          <a:stretch/>
        </p:blipFill>
        <p:spPr bwMode="auto">
          <a:xfrm>
            <a:off x="683568" y="1484784"/>
            <a:ext cx="4017828" cy="50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04048" y="31409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Izberi si vsaj eno opravilo in razveseli svoje starše.</a:t>
            </a:r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249</TotalTime>
  <Words>354</Words>
  <Application>Microsoft Office PowerPoint</Application>
  <PresentationFormat>Diaprojekcija na zaslonu (4:3)</PresentationFormat>
  <Paragraphs>57</Paragraphs>
  <Slides>15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Jasnost</vt:lpstr>
      <vt:lpstr>Športni  dan</vt:lpstr>
      <vt:lpstr>Uvodna navodila</vt:lpstr>
      <vt:lpstr>KAJ JE POMEMBNO PRI VADBI?</vt:lpstr>
      <vt:lpstr>OGREVANJE</vt:lpstr>
      <vt:lpstr>VADBA PO POSTAJAH (ZUNAJ, NE PREDALEČ OD HIŠE)</vt:lpstr>
      <vt:lpstr>Športni lov na zaklad</vt:lpstr>
      <vt:lpstr>Ples</vt:lpstr>
      <vt:lpstr>Odmor</vt:lpstr>
      <vt:lpstr>Pomoč staršem</vt:lpstr>
      <vt:lpstr>Umirjanje</vt:lpstr>
      <vt:lpstr>Čestitam, uspelo ti je. Lahko si zaploskaš.</vt:lpstr>
      <vt:lpstr>Upam, da ne izgledaš takole.</vt:lpstr>
      <vt:lpstr>Zdaj pa ne pozabi na ……</vt:lpstr>
      <vt:lpstr>SEDAJ PA SI OGLEJ KRATEK POSNETEK V ČAST NAŠEMU PLANETU ZEMLJA</vt:lpstr>
      <vt:lpstr>Sporoči učiteljici, kako ti je šlo.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Uporabnik</cp:lastModifiedBy>
  <cp:revision>33</cp:revision>
  <dcterms:created xsi:type="dcterms:W3CDTF">2020-03-24T17:44:07Z</dcterms:created>
  <dcterms:modified xsi:type="dcterms:W3CDTF">2020-04-21T19:18:12Z</dcterms:modified>
</cp:coreProperties>
</file>