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Šola" initials="Š" lastIdx="1" clrIdx="0">
    <p:extLst>
      <p:ext uri="{19B8F6BF-5375-455C-9EA6-DF929625EA0E}">
        <p15:presenceInfo xmlns:p15="http://schemas.microsoft.com/office/powerpoint/2012/main" userId="Šol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68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4-22T17:08:02.082" idx="1">
    <p:pos x="6708" y="166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6084638C-DE26-430F-BB91-073885506FD7}" type="datetimeFigureOut">
              <a:rPr lang="sl-SI" smtClean="0"/>
              <a:t>22. 04. 2020</a:t>
            </a:fld>
            <a:endParaRPr lang="sl-SI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21FFF07-A162-4B12-9A47-32888699038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27349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4638C-DE26-430F-BB91-073885506FD7}" type="datetimeFigureOut">
              <a:rPr lang="sl-SI" smtClean="0"/>
              <a:t>22. 04. 2020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FFF07-A162-4B12-9A47-32888699038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7170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4638C-DE26-430F-BB91-073885506FD7}" type="datetimeFigureOut">
              <a:rPr lang="sl-SI" smtClean="0"/>
              <a:t>22. 04. 2020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FFF07-A162-4B12-9A47-32888699038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93658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4638C-DE26-430F-BB91-073885506FD7}" type="datetimeFigureOut">
              <a:rPr lang="sl-SI" smtClean="0"/>
              <a:t>22. 04. 2020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FFF07-A162-4B12-9A47-32888699038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97494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6084638C-DE26-430F-BB91-073885506FD7}" type="datetimeFigureOut">
              <a:rPr lang="sl-SI" smtClean="0"/>
              <a:t>22. 04. 2020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B21FFF07-A162-4B12-9A47-32888699038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33155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4638C-DE26-430F-BB91-073885506FD7}" type="datetimeFigureOut">
              <a:rPr lang="sl-SI" smtClean="0"/>
              <a:t>22. 04. 2020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FFF07-A162-4B12-9A47-32888699038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22059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4638C-DE26-430F-BB91-073885506FD7}" type="datetimeFigureOut">
              <a:rPr lang="sl-SI" smtClean="0"/>
              <a:t>22. 04. 2020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FFF07-A162-4B12-9A47-32888699038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49843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4638C-DE26-430F-BB91-073885506FD7}" type="datetimeFigureOut">
              <a:rPr lang="sl-SI" smtClean="0"/>
              <a:t>22. 04. 2020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FFF07-A162-4B12-9A47-32888699038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41447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4638C-DE26-430F-BB91-073885506FD7}" type="datetimeFigureOut">
              <a:rPr lang="sl-SI" smtClean="0"/>
              <a:t>22. 04. 2020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FFF07-A162-4B12-9A47-32888699038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76368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4638C-DE26-430F-BB91-073885506FD7}" type="datetimeFigureOut">
              <a:rPr lang="sl-SI" smtClean="0"/>
              <a:t>22. 04. 2020</a:t>
            </a:fld>
            <a:endParaRPr lang="sl-SI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sl-SI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21FFF07-A162-4B12-9A47-328886990382}" type="slidenum">
              <a:rPr lang="sl-SI" smtClean="0"/>
              <a:t>‹#›</a:t>
            </a:fld>
            <a:endParaRPr lang="sl-SI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42335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084638C-DE26-430F-BB91-073885506FD7}" type="datetimeFigureOut">
              <a:rPr lang="sl-SI" smtClean="0"/>
              <a:t>22. 04. 2020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21FFF07-A162-4B12-9A47-328886990382}" type="slidenum">
              <a:rPr lang="sl-SI" smtClean="0"/>
              <a:t>‹#›</a:t>
            </a:fld>
            <a:endParaRPr lang="sl-SI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04072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084638C-DE26-430F-BB91-073885506FD7}" type="datetimeFigureOut">
              <a:rPr lang="sl-SI" smtClean="0"/>
              <a:t>22. 04. 2020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21FFF07-A162-4B12-9A47-32888699038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15678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3825" y="1290846"/>
            <a:ext cx="4152900" cy="4143692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171183" y="1700738"/>
            <a:ext cx="9068586" cy="2590800"/>
          </a:xfrm>
        </p:spPr>
        <p:txBody>
          <a:bodyPr/>
          <a:lstStyle/>
          <a:p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247775" y="5596462"/>
            <a:ext cx="9070848" cy="457201"/>
          </a:xfrm>
        </p:spPr>
        <p:txBody>
          <a:bodyPr>
            <a:noAutofit/>
          </a:bodyPr>
          <a:lstStyle/>
          <a:p>
            <a:r>
              <a:rPr lang="sl-SI" sz="3600" dirty="0" smtClean="0">
                <a:solidFill>
                  <a:srgbClr val="002060"/>
                </a:solidFill>
              </a:rPr>
              <a:t>MAT</a:t>
            </a:r>
            <a:br>
              <a:rPr lang="sl-SI" sz="3600" dirty="0" smtClean="0">
                <a:solidFill>
                  <a:srgbClr val="002060"/>
                </a:solidFill>
              </a:rPr>
            </a:br>
            <a:r>
              <a:rPr lang="sl-SI" sz="3600" dirty="0" smtClean="0">
                <a:solidFill>
                  <a:srgbClr val="002060"/>
                </a:solidFill>
              </a:rPr>
              <a:t>DO 10</a:t>
            </a:r>
            <a:endParaRPr lang="sl-SI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830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l-SI" sz="3200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GOSENICE SO IZGUBILE NEKAJ ŠTEVIL. </a:t>
            </a:r>
            <a:r>
              <a:rPr lang="sl-SI" sz="3200" dirty="0" smtClean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DOLOČI </a:t>
            </a:r>
            <a:r>
              <a:rPr lang="sl-SI" sz="3200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JIH TAKO, DA NASTANE PRAVILNO </a:t>
            </a:r>
            <a:r>
              <a:rPr lang="sl-SI" sz="3200" dirty="0" smtClean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ZAPOREDJE.</a:t>
            </a:r>
            <a:endParaRPr lang="sl-SI" sz="32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735344" y="4854493"/>
            <a:ext cx="5418665" cy="1411983"/>
          </a:xfrm>
        </p:spPr>
        <p:txBody>
          <a:bodyPr>
            <a:normAutofit/>
          </a:bodyPr>
          <a:lstStyle/>
          <a:p>
            <a:endParaRPr lang="sl-SI" sz="1600" dirty="0"/>
          </a:p>
        </p:txBody>
      </p:sp>
      <p:grpSp>
        <p:nvGrpSpPr>
          <p:cNvPr id="4" name="Group 71"/>
          <p:cNvGrpSpPr>
            <a:grpSpLocks/>
          </p:cNvGrpSpPr>
          <p:nvPr/>
        </p:nvGrpSpPr>
        <p:grpSpPr bwMode="auto">
          <a:xfrm>
            <a:off x="4770606" y="1668652"/>
            <a:ext cx="4686300" cy="1485900"/>
            <a:chOff x="1417" y="10597"/>
            <a:chExt cx="8640" cy="2880"/>
          </a:xfrm>
        </p:grpSpPr>
        <p:grpSp>
          <p:nvGrpSpPr>
            <p:cNvPr id="5" name="Group 88"/>
            <p:cNvGrpSpPr>
              <a:grpSpLocks/>
            </p:cNvGrpSpPr>
            <p:nvPr/>
          </p:nvGrpSpPr>
          <p:grpSpPr bwMode="auto">
            <a:xfrm>
              <a:off x="1417" y="10597"/>
              <a:ext cx="3960" cy="2340"/>
              <a:chOff x="1417" y="10597"/>
              <a:chExt cx="3960" cy="2340"/>
            </a:xfrm>
          </p:grpSpPr>
          <p:sp>
            <p:nvSpPr>
              <p:cNvPr id="22" name="AutoShape 94"/>
              <p:cNvSpPr>
                <a:spLocks noChangeArrowheads="1"/>
              </p:cNvSpPr>
              <p:nvPr/>
            </p:nvSpPr>
            <p:spPr bwMode="auto">
              <a:xfrm>
                <a:off x="4297" y="11677"/>
                <a:ext cx="720" cy="1080"/>
              </a:xfrm>
              <a:custGeom>
                <a:avLst/>
                <a:gdLst>
                  <a:gd name="G0" fmla="+- 8301 0 0"/>
                  <a:gd name="G1" fmla="+- 11524857 0 0"/>
                  <a:gd name="G2" fmla="+- 0 0 11524857"/>
                  <a:gd name="T0" fmla="*/ 0 256 1"/>
                  <a:gd name="T1" fmla="*/ 180 256 1"/>
                  <a:gd name="G3" fmla="+- 11524857 T0 T1"/>
                  <a:gd name="T2" fmla="*/ 0 256 1"/>
                  <a:gd name="T3" fmla="*/ 90 256 1"/>
                  <a:gd name="G4" fmla="+- 11524857 T2 T3"/>
                  <a:gd name="G5" fmla="*/ G4 2 1"/>
                  <a:gd name="T4" fmla="*/ 90 256 1"/>
                  <a:gd name="T5" fmla="*/ 0 256 1"/>
                  <a:gd name="G6" fmla="+- 11524857 T4 T5"/>
                  <a:gd name="G7" fmla="*/ G6 2 1"/>
                  <a:gd name="G8" fmla="abs 11524857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8301"/>
                  <a:gd name="G18" fmla="*/ 8301 1 2"/>
                  <a:gd name="G19" fmla="+- G18 5400 0"/>
                  <a:gd name="G20" fmla="cos G19 11524857"/>
                  <a:gd name="G21" fmla="sin G19 11524857"/>
                  <a:gd name="G22" fmla="+- G20 10800 0"/>
                  <a:gd name="G23" fmla="+- G21 10800 0"/>
                  <a:gd name="G24" fmla="+- 10800 0 G20"/>
                  <a:gd name="G25" fmla="+- 8301 10800 0"/>
                  <a:gd name="G26" fmla="?: G9 G17 G25"/>
                  <a:gd name="G27" fmla="?: G9 0 21600"/>
                  <a:gd name="G28" fmla="cos 10800 11524857"/>
                  <a:gd name="G29" fmla="sin 10800 11524857"/>
                  <a:gd name="G30" fmla="sin 8301 11524857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524857 G34 0"/>
                  <a:gd name="G36" fmla="?: G6 G35 G31"/>
                  <a:gd name="G37" fmla="+- 21600 0 G36"/>
                  <a:gd name="G38" fmla="?: G4 0 G33"/>
                  <a:gd name="G39" fmla="?: 11524857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1273 w 21600"/>
                  <a:gd name="T15" fmla="*/ 11490 h 21600"/>
                  <a:gd name="T16" fmla="*/ 10800 w 21600"/>
                  <a:gd name="T17" fmla="*/ 2499 h 21600"/>
                  <a:gd name="T18" fmla="*/ 20327 w 21600"/>
                  <a:gd name="T19" fmla="*/ 1149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2520" y="11399"/>
                    </a:moveTo>
                    <a:cubicBezTo>
                      <a:pt x="2506" y="11200"/>
                      <a:pt x="2499" y="11000"/>
                      <a:pt x="2499" y="10800"/>
                    </a:cubicBezTo>
                    <a:cubicBezTo>
                      <a:pt x="2499" y="6215"/>
                      <a:pt x="6215" y="2499"/>
                      <a:pt x="10800" y="2499"/>
                    </a:cubicBezTo>
                    <a:cubicBezTo>
                      <a:pt x="15384" y="2499"/>
                      <a:pt x="19101" y="6215"/>
                      <a:pt x="19101" y="10800"/>
                    </a:cubicBezTo>
                    <a:cubicBezTo>
                      <a:pt x="19100" y="11000"/>
                      <a:pt x="19093" y="11200"/>
                      <a:pt x="19079" y="11399"/>
                    </a:cubicBezTo>
                    <a:lnTo>
                      <a:pt x="21571" y="11580"/>
                    </a:lnTo>
                    <a:cubicBezTo>
                      <a:pt x="21590" y="11320"/>
                      <a:pt x="21600" y="11060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0" y="11060"/>
                      <a:pt x="9" y="11320"/>
                      <a:pt x="28" y="1158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23" name="AutoShape 93"/>
              <p:cNvSpPr>
                <a:spLocks noChangeArrowheads="1"/>
              </p:cNvSpPr>
              <p:nvPr/>
            </p:nvSpPr>
            <p:spPr bwMode="auto">
              <a:xfrm>
                <a:off x="3037" y="11857"/>
                <a:ext cx="720" cy="1080"/>
              </a:xfrm>
              <a:custGeom>
                <a:avLst/>
                <a:gdLst>
                  <a:gd name="G0" fmla="+- 8301 0 0"/>
                  <a:gd name="G1" fmla="+- 11524857 0 0"/>
                  <a:gd name="G2" fmla="+- 0 0 11524857"/>
                  <a:gd name="T0" fmla="*/ 0 256 1"/>
                  <a:gd name="T1" fmla="*/ 180 256 1"/>
                  <a:gd name="G3" fmla="+- 11524857 T0 T1"/>
                  <a:gd name="T2" fmla="*/ 0 256 1"/>
                  <a:gd name="T3" fmla="*/ 90 256 1"/>
                  <a:gd name="G4" fmla="+- 11524857 T2 T3"/>
                  <a:gd name="G5" fmla="*/ G4 2 1"/>
                  <a:gd name="T4" fmla="*/ 90 256 1"/>
                  <a:gd name="T5" fmla="*/ 0 256 1"/>
                  <a:gd name="G6" fmla="+- 11524857 T4 T5"/>
                  <a:gd name="G7" fmla="*/ G6 2 1"/>
                  <a:gd name="G8" fmla="abs 11524857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8301"/>
                  <a:gd name="G18" fmla="*/ 8301 1 2"/>
                  <a:gd name="G19" fmla="+- G18 5400 0"/>
                  <a:gd name="G20" fmla="cos G19 11524857"/>
                  <a:gd name="G21" fmla="sin G19 11524857"/>
                  <a:gd name="G22" fmla="+- G20 10800 0"/>
                  <a:gd name="G23" fmla="+- G21 10800 0"/>
                  <a:gd name="G24" fmla="+- 10800 0 G20"/>
                  <a:gd name="G25" fmla="+- 8301 10800 0"/>
                  <a:gd name="G26" fmla="?: G9 G17 G25"/>
                  <a:gd name="G27" fmla="?: G9 0 21600"/>
                  <a:gd name="G28" fmla="cos 10800 11524857"/>
                  <a:gd name="G29" fmla="sin 10800 11524857"/>
                  <a:gd name="G30" fmla="sin 8301 11524857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524857 G34 0"/>
                  <a:gd name="G36" fmla="?: G6 G35 G31"/>
                  <a:gd name="G37" fmla="+- 21600 0 G36"/>
                  <a:gd name="G38" fmla="?: G4 0 G33"/>
                  <a:gd name="G39" fmla="?: 11524857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1273 w 21600"/>
                  <a:gd name="T15" fmla="*/ 11490 h 21600"/>
                  <a:gd name="T16" fmla="*/ 10800 w 21600"/>
                  <a:gd name="T17" fmla="*/ 2499 h 21600"/>
                  <a:gd name="T18" fmla="*/ 20327 w 21600"/>
                  <a:gd name="T19" fmla="*/ 1149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2520" y="11399"/>
                    </a:moveTo>
                    <a:cubicBezTo>
                      <a:pt x="2506" y="11200"/>
                      <a:pt x="2499" y="11000"/>
                      <a:pt x="2499" y="10800"/>
                    </a:cubicBezTo>
                    <a:cubicBezTo>
                      <a:pt x="2499" y="6215"/>
                      <a:pt x="6215" y="2499"/>
                      <a:pt x="10800" y="2499"/>
                    </a:cubicBezTo>
                    <a:cubicBezTo>
                      <a:pt x="15384" y="2499"/>
                      <a:pt x="19101" y="6215"/>
                      <a:pt x="19101" y="10800"/>
                    </a:cubicBezTo>
                    <a:cubicBezTo>
                      <a:pt x="19100" y="11000"/>
                      <a:pt x="19093" y="11200"/>
                      <a:pt x="19079" y="11399"/>
                    </a:cubicBezTo>
                    <a:lnTo>
                      <a:pt x="21571" y="11580"/>
                    </a:lnTo>
                    <a:cubicBezTo>
                      <a:pt x="21590" y="11320"/>
                      <a:pt x="21600" y="11060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0" y="11060"/>
                      <a:pt x="9" y="11320"/>
                      <a:pt x="28" y="1158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24" name="AutoShape 92"/>
              <p:cNvSpPr>
                <a:spLocks noChangeArrowheads="1"/>
              </p:cNvSpPr>
              <p:nvPr/>
            </p:nvSpPr>
            <p:spPr bwMode="auto">
              <a:xfrm>
                <a:off x="1777" y="11677"/>
                <a:ext cx="720" cy="1080"/>
              </a:xfrm>
              <a:custGeom>
                <a:avLst/>
                <a:gdLst>
                  <a:gd name="G0" fmla="+- 8301 0 0"/>
                  <a:gd name="G1" fmla="+- 11524857 0 0"/>
                  <a:gd name="G2" fmla="+- 0 0 11524857"/>
                  <a:gd name="T0" fmla="*/ 0 256 1"/>
                  <a:gd name="T1" fmla="*/ 180 256 1"/>
                  <a:gd name="G3" fmla="+- 11524857 T0 T1"/>
                  <a:gd name="T2" fmla="*/ 0 256 1"/>
                  <a:gd name="T3" fmla="*/ 90 256 1"/>
                  <a:gd name="G4" fmla="+- 11524857 T2 T3"/>
                  <a:gd name="G5" fmla="*/ G4 2 1"/>
                  <a:gd name="T4" fmla="*/ 90 256 1"/>
                  <a:gd name="T5" fmla="*/ 0 256 1"/>
                  <a:gd name="G6" fmla="+- 11524857 T4 T5"/>
                  <a:gd name="G7" fmla="*/ G6 2 1"/>
                  <a:gd name="G8" fmla="abs 11524857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8301"/>
                  <a:gd name="G18" fmla="*/ 8301 1 2"/>
                  <a:gd name="G19" fmla="+- G18 5400 0"/>
                  <a:gd name="G20" fmla="cos G19 11524857"/>
                  <a:gd name="G21" fmla="sin G19 11524857"/>
                  <a:gd name="G22" fmla="+- G20 10800 0"/>
                  <a:gd name="G23" fmla="+- G21 10800 0"/>
                  <a:gd name="G24" fmla="+- 10800 0 G20"/>
                  <a:gd name="G25" fmla="+- 8301 10800 0"/>
                  <a:gd name="G26" fmla="?: G9 G17 G25"/>
                  <a:gd name="G27" fmla="?: G9 0 21600"/>
                  <a:gd name="G28" fmla="cos 10800 11524857"/>
                  <a:gd name="G29" fmla="sin 10800 11524857"/>
                  <a:gd name="G30" fmla="sin 8301 11524857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524857 G34 0"/>
                  <a:gd name="G36" fmla="?: G6 G35 G31"/>
                  <a:gd name="G37" fmla="+- 21600 0 G36"/>
                  <a:gd name="G38" fmla="?: G4 0 G33"/>
                  <a:gd name="G39" fmla="?: 11524857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1273 w 21600"/>
                  <a:gd name="T15" fmla="*/ 11490 h 21600"/>
                  <a:gd name="T16" fmla="*/ 10800 w 21600"/>
                  <a:gd name="T17" fmla="*/ 2499 h 21600"/>
                  <a:gd name="T18" fmla="*/ 20327 w 21600"/>
                  <a:gd name="T19" fmla="*/ 1149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2520" y="11399"/>
                    </a:moveTo>
                    <a:cubicBezTo>
                      <a:pt x="2506" y="11200"/>
                      <a:pt x="2499" y="11000"/>
                      <a:pt x="2499" y="10800"/>
                    </a:cubicBezTo>
                    <a:cubicBezTo>
                      <a:pt x="2499" y="6215"/>
                      <a:pt x="6215" y="2499"/>
                      <a:pt x="10800" y="2499"/>
                    </a:cubicBezTo>
                    <a:cubicBezTo>
                      <a:pt x="15384" y="2499"/>
                      <a:pt x="19101" y="6215"/>
                      <a:pt x="19101" y="10800"/>
                    </a:cubicBezTo>
                    <a:cubicBezTo>
                      <a:pt x="19100" y="11000"/>
                      <a:pt x="19093" y="11200"/>
                      <a:pt x="19079" y="11399"/>
                    </a:cubicBezTo>
                    <a:lnTo>
                      <a:pt x="21571" y="11580"/>
                    </a:lnTo>
                    <a:cubicBezTo>
                      <a:pt x="21590" y="11320"/>
                      <a:pt x="21600" y="11060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0" y="11060"/>
                      <a:pt x="9" y="11320"/>
                      <a:pt x="28" y="1158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25" name="Oval 91"/>
              <p:cNvSpPr>
                <a:spLocks noChangeArrowheads="1"/>
              </p:cNvSpPr>
              <p:nvPr/>
            </p:nvSpPr>
            <p:spPr bwMode="auto">
              <a:xfrm>
                <a:off x="1417" y="10597"/>
                <a:ext cx="1440" cy="144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l-SI" altLang="sl-SI" sz="2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1</a:t>
                </a:r>
                <a:endParaRPr kumimoji="0" lang="sl-SI" altLang="sl-SI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" name="Oval 90"/>
              <p:cNvSpPr>
                <a:spLocks noChangeArrowheads="1"/>
              </p:cNvSpPr>
              <p:nvPr/>
            </p:nvSpPr>
            <p:spPr bwMode="auto">
              <a:xfrm>
                <a:off x="2677" y="10777"/>
                <a:ext cx="1440" cy="144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27" name="Oval 89"/>
              <p:cNvSpPr>
                <a:spLocks noChangeArrowheads="1"/>
              </p:cNvSpPr>
              <p:nvPr/>
            </p:nvSpPr>
            <p:spPr bwMode="auto">
              <a:xfrm>
                <a:off x="3937" y="10597"/>
                <a:ext cx="1440" cy="144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l-SI" altLang="sl-SI" sz="2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3</a:t>
                </a:r>
                <a:endParaRPr kumimoji="0" lang="sl-SI" altLang="sl-SI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6" name="Group 83"/>
            <p:cNvGrpSpPr>
              <a:grpSpLocks/>
            </p:cNvGrpSpPr>
            <p:nvPr/>
          </p:nvGrpSpPr>
          <p:grpSpPr bwMode="auto">
            <a:xfrm>
              <a:off x="5197" y="10597"/>
              <a:ext cx="2520" cy="2520"/>
              <a:chOff x="5197" y="10597"/>
              <a:chExt cx="2520" cy="2520"/>
            </a:xfrm>
          </p:grpSpPr>
          <p:sp>
            <p:nvSpPr>
              <p:cNvPr id="18" name="AutoShape 87"/>
              <p:cNvSpPr>
                <a:spLocks noChangeArrowheads="1"/>
              </p:cNvSpPr>
              <p:nvPr/>
            </p:nvSpPr>
            <p:spPr bwMode="auto">
              <a:xfrm>
                <a:off x="6637" y="12037"/>
                <a:ext cx="720" cy="1080"/>
              </a:xfrm>
              <a:custGeom>
                <a:avLst/>
                <a:gdLst>
                  <a:gd name="G0" fmla="+- 8301 0 0"/>
                  <a:gd name="G1" fmla="+- 11524857 0 0"/>
                  <a:gd name="G2" fmla="+- 0 0 11524857"/>
                  <a:gd name="T0" fmla="*/ 0 256 1"/>
                  <a:gd name="T1" fmla="*/ 180 256 1"/>
                  <a:gd name="G3" fmla="+- 11524857 T0 T1"/>
                  <a:gd name="T2" fmla="*/ 0 256 1"/>
                  <a:gd name="T3" fmla="*/ 90 256 1"/>
                  <a:gd name="G4" fmla="+- 11524857 T2 T3"/>
                  <a:gd name="G5" fmla="*/ G4 2 1"/>
                  <a:gd name="T4" fmla="*/ 90 256 1"/>
                  <a:gd name="T5" fmla="*/ 0 256 1"/>
                  <a:gd name="G6" fmla="+- 11524857 T4 T5"/>
                  <a:gd name="G7" fmla="*/ G6 2 1"/>
                  <a:gd name="G8" fmla="abs 11524857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8301"/>
                  <a:gd name="G18" fmla="*/ 8301 1 2"/>
                  <a:gd name="G19" fmla="+- G18 5400 0"/>
                  <a:gd name="G20" fmla="cos G19 11524857"/>
                  <a:gd name="G21" fmla="sin G19 11524857"/>
                  <a:gd name="G22" fmla="+- G20 10800 0"/>
                  <a:gd name="G23" fmla="+- G21 10800 0"/>
                  <a:gd name="G24" fmla="+- 10800 0 G20"/>
                  <a:gd name="G25" fmla="+- 8301 10800 0"/>
                  <a:gd name="G26" fmla="?: G9 G17 G25"/>
                  <a:gd name="G27" fmla="?: G9 0 21600"/>
                  <a:gd name="G28" fmla="cos 10800 11524857"/>
                  <a:gd name="G29" fmla="sin 10800 11524857"/>
                  <a:gd name="G30" fmla="sin 8301 11524857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524857 G34 0"/>
                  <a:gd name="G36" fmla="?: G6 G35 G31"/>
                  <a:gd name="G37" fmla="+- 21600 0 G36"/>
                  <a:gd name="G38" fmla="?: G4 0 G33"/>
                  <a:gd name="G39" fmla="?: 11524857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1273 w 21600"/>
                  <a:gd name="T15" fmla="*/ 11490 h 21600"/>
                  <a:gd name="T16" fmla="*/ 10800 w 21600"/>
                  <a:gd name="T17" fmla="*/ 2499 h 21600"/>
                  <a:gd name="T18" fmla="*/ 20327 w 21600"/>
                  <a:gd name="T19" fmla="*/ 1149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2520" y="11399"/>
                    </a:moveTo>
                    <a:cubicBezTo>
                      <a:pt x="2506" y="11200"/>
                      <a:pt x="2499" y="11000"/>
                      <a:pt x="2499" y="10800"/>
                    </a:cubicBezTo>
                    <a:cubicBezTo>
                      <a:pt x="2499" y="6215"/>
                      <a:pt x="6215" y="2499"/>
                      <a:pt x="10800" y="2499"/>
                    </a:cubicBezTo>
                    <a:cubicBezTo>
                      <a:pt x="15384" y="2499"/>
                      <a:pt x="19101" y="6215"/>
                      <a:pt x="19101" y="10800"/>
                    </a:cubicBezTo>
                    <a:cubicBezTo>
                      <a:pt x="19100" y="11000"/>
                      <a:pt x="19093" y="11200"/>
                      <a:pt x="19079" y="11399"/>
                    </a:cubicBezTo>
                    <a:lnTo>
                      <a:pt x="21571" y="11580"/>
                    </a:lnTo>
                    <a:cubicBezTo>
                      <a:pt x="21590" y="11320"/>
                      <a:pt x="21600" y="11060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0" y="11060"/>
                      <a:pt x="9" y="11320"/>
                      <a:pt x="28" y="1158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19" name="AutoShape 86"/>
              <p:cNvSpPr>
                <a:spLocks noChangeArrowheads="1"/>
              </p:cNvSpPr>
              <p:nvPr/>
            </p:nvSpPr>
            <p:spPr bwMode="auto">
              <a:xfrm>
                <a:off x="5377" y="11677"/>
                <a:ext cx="720" cy="1080"/>
              </a:xfrm>
              <a:custGeom>
                <a:avLst/>
                <a:gdLst>
                  <a:gd name="G0" fmla="+- 8301 0 0"/>
                  <a:gd name="G1" fmla="+- 11524857 0 0"/>
                  <a:gd name="G2" fmla="+- 0 0 11524857"/>
                  <a:gd name="T0" fmla="*/ 0 256 1"/>
                  <a:gd name="T1" fmla="*/ 180 256 1"/>
                  <a:gd name="G3" fmla="+- 11524857 T0 T1"/>
                  <a:gd name="T2" fmla="*/ 0 256 1"/>
                  <a:gd name="T3" fmla="*/ 90 256 1"/>
                  <a:gd name="G4" fmla="+- 11524857 T2 T3"/>
                  <a:gd name="G5" fmla="*/ G4 2 1"/>
                  <a:gd name="T4" fmla="*/ 90 256 1"/>
                  <a:gd name="T5" fmla="*/ 0 256 1"/>
                  <a:gd name="G6" fmla="+- 11524857 T4 T5"/>
                  <a:gd name="G7" fmla="*/ G6 2 1"/>
                  <a:gd name="G8" fmla="abs 11524857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8301"/>
                  <a:gd name="G18" fmla="*/ 8301 1 2"/>
                  <a:gd name="G19" fmla="+- G18 5400 0"/>
                  <a:gd name="G20" fmla="cos G19 11524857"/>
                  <a:gd name="G21" fmla="sin G19 11524857"/>
                  <a:gd name="G22" fmla="+- G20 10800 0"/>
                  <a:gd name="G23" fmla="+- G21 10800 0"/>
                  <a:gd name="G24" fmla="+- 10800 0 G20"/>
                  <a:gd name="G25" fmla="+- 8301 10800 0"/>
                  <a:gd name="G26" fmla="?: G9 G17 G25"/>
                  <a:gd name="G27" fmla="?: G9 0 21600"/>
                  <a:gd name="G28" fmla="cos 10800 11524857"/>
                  <a:gd name="G29" fmla="sin 10800 11524857"/>
                  <a:gd name="G30" fmla="sin 8301 11524857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524857 G34 0"/>
                  <a:gd name="G36" fmla="?: G6 G35 G31"/>
                  <a:gd name="G37" fmla="+- 21600 0 G36"/>
                  <a:gd name="G38" fmla="?: G4 0 G33"/>
                  <a:gd name="G39" fmla="?: 11524857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1273 w 21600"/>
                  <a:gd name="T15" fmla="*/ 11490 h 21600"/>
                  <a:gd name="T16" fmla="*/ 10800 w 21600"/>
                  <a:gd name="T17" fmla="*/ 2499 h 21600"/>
                  <a:gd name="T18" fmla="*/ 20327 w 21600"/>
                  <a:gd name="T19" fmla="*/ 1149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2520" y="11399"/>
                    </a:moveTo>
                    <a:cubicBezTo>
                      <a:pt x="2506" y="11200"/>
                      <a:pt x="2499" y="11000"/>
                      <a:pt x="2499" y="10800"/>
                    </a:cubicBezTo>
                    <a:cubicBezTo>
                      <a:pt x="2499" y="6215"/>
                      <a:pt x="6215" y="2499"/>
                      <a:pt x="10800" y="2499"/>
                    </a:cubicBezTo>
                    <a:cubicBezTo>
                      <a:pt x="15384" y="2499"/>
                      <a:pt x="19101" y="6215"/>
                      <a:pt x="19101" y="10800"/>
                    </a:cubicBezTo>
                    <a:cubicBezTo>
                      <a:pt x="19100" y="11000"/>
                      <a:pt x="19093" y="11200"/>
                      <a:pt x="19079" y="11399"/>
                    </a:cubicBezTo>
                    <a:lnTo>
                      <a:pt x="21571" y="11580"/>
                    </a:lnTo>
                    <a:cubicBezTo>
                      <a:pt x="21590" y="11320"/>
                      <a:pt x="21600" y="11060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0" y="11060"/>
                      <a:pt x="9" y="11320"/>
                      <a:pt x="28" y="1158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20" name="Oval 85"/>
              <p:cNvSpPr>
                <a:spLocks noChangeArrowheads="1"/>
              </p:cNvSpPr>
              <p:nvPr/>
            </p:nvSpPr>
            <p:spPr bwMode="auto">
              <a:xfrm>
                <a:off x="5197" y="10597"/>
                <a:ext cx="1440" cy="144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21" name="Oval 84"/>
              <p:cNvSpPr>
                <a:spLocks noChangeArrowheads="1"/>
              </p:cNvSpPr>
              <p:nvPr/>
            </p:nvSpPr>
            <p:spPr bwMode="auto">
              <a:xfrm>
                <a:off x="6277" y="10957"/>
                <a:ext cx="1440" cy="144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l-SI" altLang="sl-SI" sz="2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5</a:t>
                </a:r>
                <a:endParaRPr kumimoji="0" lang="sl-SI" altLang="sl-SI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7" name="Group 72"/>
            <p:cNvGrpSpPr>
              <a:grpSpLocks/>
            </p:cNvGrpSpPr>
            <p:nvPr/>
          </p:nvGrpSpPr>
          <p:grpSpPr bwMode="auto">
            <a:xfrm>
              <a:off x="7537" y="10597"/>
              <a:ext cx="2520" cy="2880"/>
              <a:chOff x="7537" y="10597"/>
              <a:chExt cx="2520" cy="2880"/>
            </a:xfrm>
          </p:grpSpPr>
          <p:sp>
            <p:nvSpPr>
              <p:cNvPr id="8" name="AutoShape 82"/>
              <p:cNvSpPr>
                <a:spLocks noChangeArrowheads="1"/>
              </p:cNvSpPr>
              <p:nvPr/>
            </p:nvSpPr>
            <p:spPr bwMode="auto">
              <a:xfrm>
                <a:off x="7717" y="12397"/>
                <a:ext cx="720" cy="1080"/>
              </a:xfrm>
              <a:custGeom>
                <a:avLst/>
                <a:gdLst>
                  <a:gd name="G0" fmla="+- 8301 0 0"/>
                  <a:gd name="G1" fmla="+- 11524857 0 0"/>
                  <a:gd name="G2" fmla="+- 0 0 11524857"/>
                  <a:gd name="T0" fmla="*/ 0 256 1"/>
                  <a:gd name="T1" fmla="*/ 180 256 1"/>
                  <a:gd name="G3" fmla="+- 11524857 T0 T1"/>
                  <a:gd name="T2" fmla="*/ 0 256 1"/>
                  <a:gd name="T3" fmla="*/ 90 256 1"/>
                  <a:gd name="G4" fmla="+- 11524857 T2 T3"/>
                  <a:gd name="G5" fmla="*/ G4 2 1"/>
                  <a:gd name="T4" fmla="*/ 90 256 1"/>
                  <a:gd name="T5" fmla="*/ 0 256 1"/>
                  <a:gd name="G6" fmla="+- 11524857 T4 T5"/>
                  <a:gd name="G7" fmla="*/ G6 2 1"/>
                  <a:gd name="G8" fmla="abs 11524857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8301"/>
                  <a:gd name="G18" fmla="*/ 8301 1 2"/>
                  <a:gd name="G19" fmla="+- G18 5400 0"/>
                  <a:gd name="G20" fmla="cos G19 11524857"/>
                  <a:gd name="G21" fmla="sin G19 11524857"/>
                  <a:gd name="G22" fmla="+- G20 10800 0"/>
                  <a:gd name="G23" fmla="+- G21 10800 0"/>
                  <a:gd name="G24" fmla="+- 10800 0 G20"/>
                  <a:gd name="G25" fmla="+- 8301 10800 0"/>
                  <a:gd name="G26" fmla="?: G9 G17 G25"/>
                  <a:gd name="G27" fmla="?: G9 0 21600"/>
                  <a:gd name="G28" fmla="cos 10800 11524857"/>
                  <a:gd name="G29" fmla="sin 10800 11524857"/>
                  <a:gd name="G30" fmla="sin 8301 11524857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524857 G34 0"/>
                  <a:gd name="G36" fmla="?: G6 G35 G31"/>
                  <a:gd name="G37" fmla="+- 21600 0 G36"/>
                  <a:gd name="G38" fmla="?: G4 0 G33"/>
                  <a:gd name="G39" fmla="?: 11524857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1273 w 21600"/>
                  <a:gd name="T15" fmla="*/ 11490 h 21600"/>
                  <a:gd name="T16" fmla="*/ 10800 w 21600"/>
                  <a:gd name="T17" fmla="*/ 2499 h 21600"/>
                  <a:gd name="T18" fmla="*/ 20327 w 21600"/>
                  <a:gd name="T19" fmla="*/ 1149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2520" y="11399"/>
                    </a:moveTo>
                    <a:cubicBezTo>
                      <a:pt x="2506" y="11200"/>
                      <a:pt x="2499" y="11000"/>
                      <a:pt x="2499" y="10800"/>
                    </a:cubicBezTo>
                    <a:cubicBezTo>
                      <a:pt x="2499" y="6215"/>
                      <a:pt x="6215" y="2499"/>
                      <a:pt x="10800" y="2499"/>
                    </a:cubicBezTo>
                    <a:cubicBezTo>
                      <a:pt x="15384" y="2499"/>
                      <a:pt x="19101" y="6215"/>
                      <a:pt x="19101" y="10800"/>
                    </a:cubicBezTo>
                    <a:cubicBezTo>
                      <a:pt x="19100" y="11000"/>
                      <a:pt x="19093" y="11200"/>
                      <a:pt x="19079" y="11399"/>
                    </a:cubicBezTo>
                    <a:lnTo>
                      <a:pt x="21571" y="11580"/>
                    </a:lnTo>
                    <a:cubicBezTo>
                      <a:pt x="21590" y="11320"/>
                      <a:pt x="21600" y="11060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0" y="11060"/>
                      <a:pt x="9" y="11320"/>
                      <a:pt x="28" y="1158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9" name="Oval 81"/>
              <p:cNvSpPr>
                <a:spLocks noChangeArrowheads="1"/>
              </p:cNvSpPr>
              <p:nvPr/>
            </p:nvSpPr>
            <p:spPr bwMode="auto">
              <a:xfrm>
                <a:off x="7537" y="11317"/>
                <a:ext cx="1440" cy="144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10" name="Oval 80"/>
              <p:cNvSpPr>
                <a:spLocks noChangeArrowheads="1"/>
              </p:cNvSpPr>
              <p:nvPr/>
            </p:nvSpPr>
            <p:spPr bwMode="auto">
              <a:xfrm>
                <a:off x="8617" y="11137"/>
                <a:ext cx="1440" cy="144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11" name="Oval 79"/>
              <p:cNvSpPr>
                <a:spLocks noChangeArrowheads="1"/>
              </p:cNvSpPr>
              <p:nvPr/>
            </p:nvSpPr>
            <p:spPr bwMode="auto">
              <a:xfrm>
                <a:off x="9045" y="11640"/>
                <a:ext cx="180" cy="18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12" name="Oval 78"/>
              <p:cNvSpPr>
                <a:spLocks noChangeArrowheads="1"/>
              </p:cNvSpPr>
              <p:nvPr/>
            </p:nvSpPr>
            <p:spPr bwMode="auto">
              <a:xfrm>
                <a:off x="9465" y="11625"/>
                <a:ext cx="180" cy="18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13" name="Freeform 77"/>
              <p:cNvSpPr>
                <a:spLocks/>
              </p:cNvSpPr>
              <p:nvPr/>
            </p:nvSpPr>
            <p:spPr bwMode="auto">
              <a:xfrm>
                <a:off x="9097" y="12097"/>
                <a:ext cx="540" cy="210"/>
              </a:xfrm>
              <a:custGeom>
                <a:avLst/>
                <a:gdLst>
                  <a:gd name="T0" fmla="*/ 0 w 540"/>
                  <a:gd name="T1" fmla="*/ 0 h 210"/>
                  <a:gd name="T2" fmla="*/ 180 w 540"/>
                  <a:gd name="T3" fmla="*/ 180 h 210"/>
                  <a:gd name="T4" fmla="*/ 360 w 540"/>
                  <a:gd name="T5" fmla="*/ 180 h 210"/>
                  <a:gd name="T6" fmla="*/ 540 w 540"/>
                  <a:gd name="T7" fmla="*/ 0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40" h="210">
                    <a:moveTo>
                      <a:pt x="0" y="0"/>
                    </a:moveTo>
                    <a:cubicBezTo>
                      <a:pt x="60" y="75"/>
                      <a:pt x="120" y="150"/>
                      <a:pt x="180" y="180"/>
                    </a:cubicBezTo>
                    <a:cubicBezTo>
                      <a:pt x="240" y="210"/>
                      <a:pt x="300" y="210"/>
                      <a:pt x="360" y="180"/>
                    </a:cubicBezTo>
                    <a:cubicBezTo>
                      <a:pt x="420" y="150"/>
                      <a:pt x="510" y="30"/>
                      <a:pt x="540" y="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14" name="Line 76"/>
              <p:cNvSpPr>
                <a:spLocks noChangeShapeType="1"/>
              </p:cNvSpPr>
              <p:nvPr/>
            </p:nvSpPr>
            <p:spPr bwMode="auto">
              <a:xfrm flipV="1">
                <a:off x="9517" y="10777"/>
                <a:ext cx="18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15" name="Line 75"/>
              <p:cNvSpPr>
                <a:spLocks noChangeShapeType="1"/>
              </p:cNvSpPr>
              <p:nvPr/>
            </p:nvSpPr>
            <p:spPr bwMode="auto">
              <a:xfrm flipH="1" flipV="1">
                <a:off x="8977" y="10777"/>
                <a:ext cx="18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16" name="Oval 74"/>
              <p:cNvSpPr>
                <a:spLocks noChangeArrowheads="1"/>
              </p:cNvSpPr>
              <p:nvPr/>
            </p:nvSpPr>
            <p:spPr bwMode="auto">
              <a:xfrm>
                <a:off x="9637" y="10597"/>
                <a:ext cx="180" cy="180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17" name="Oval 73"/>
              <p:cNvSpPr>
                <a:spLocks noChangeArrowheads="1"/>
              </p:cNvSpPr>
              <p:nvPr/>
            </p:nvSpPr>
            <p:spPr bwMode="auto">
              <a:xfrm>
                <a:off x="8872" y="10597"/>
                <a:ext cx="180" cy="180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</p:grpSp>
      </p:grpSp>
      <p:grpSp>
        <p:nvGrpSpPr>
          <p:cNvPr id="28" name="Group 47"/>
          <p:cNvGrpSpPr>
            <a:grpSpLocks/>
          </p:cNvGrpSpPr>
          <p:nvPr/>
        </p:nvGrpSpPr>
        <p:grpSpPr bwMode="auto">
          <a:xfrm>
            <a:off x="6051856" y="4186969"/>
            <a:ext cx="4457700" cy="1485900"/>
            <a:chOff x="1417" y="10597"/>
            <a:chExt cx="8640" cy="2880"/>
          </a:xfrm>
        </p:grpSpPr>
        <p:grpSp>
          <p:nvGrpSpPr>
            <p:cNvPr id="29" name="Group 64"/>
            <p:cNvGrpSpPr>
              <a:grpSpLocks/>
            </p:cNvGrpSpPr>
            <p:nvPr/>
          </p:nvGrpSpPr>
          <p:grpSpPr bwMode="auto">
            <a:xfrm>
              <a:off x="1417" y="10597"/>
              <a:ext cx="3960" cy="2340"/>
              <a:chOff x="1417" y="10597"/>
              <a:chExt cx="3960" cy="2340"/>
            </a:xfrm>
          </p:grpSpPr>
          <p:sp>
            <p:nvSpPr>
              <p:cNvPr id="46" name="AutoShape 70"/>
              <p:cNvSpPr>
                <a:spLocks noChangeArrowheads="1"/>
              </p:cNvSpPr>
              <p:nvPr/>
            </p:nvSpPr>
            <p:spPr bwMode="auto">
              <a:xfrm>
                <a:off x="4297" y="11677"/>
                <a:ext cx="720" cy="1080"/>
              </a:xfrm>
              <a:custGeom>
                <a:avLst/>
                <a:gdLst>
                  <a:gd name="G0" fmla="+- 8301 0 0"/>
                  <a:gd name="G1" fmla="+- 11524857 0 0"/>
                  <a:gd name="G2" fmla="+- 0 0 11524857"/>
                  <a:gd name="T0" fmla="*/ 0 256 1"/>
                  <a:gd name="T1" fmla="*/ 180 256 1"/>
                  <a:gd name="G3" fmla="+- 11524857 T0 T1"/>
                  <a:gd name="T2" fmla="*/ 0 256 1"/>
                  <a:gd name="T3" fmla="*/ 90 256 1"/>
                  <a:gd name="G4" fmla="+- 11524857 T2 T3"/>
                  <a:gd name="G5" fmla="*/ G4 2 1"/>
                  <a:gd name="T4" fmla="*/ 90 256 1"/>
                  <a:gd name="T5" fmla="*/ 0 256 1"/>
                  <a:gd name="G6" fmla="+- 11524857 T4 T5"/>
                  <a:gd name="G7" fmla="*/ G6 2 1"/>
                  <a:gd name="G8" fmla="abs 11524857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8301"/>
                  <a:gd name="G18" fmla="*/ 8301 1 2"/>
                  <a:gd name="G19" fmla="+- G18 5400 0"/>
                  <a:gd name="G20" fmla="cos G19 11524857"/>
                  <a:gd name="G21" fmla="sin G19 11524857"/>
                  <a:gd name="G22" fmla="+- G20 10800 0"/>
                  <a:gd name="G23" fmla="+- G21 10800 0"/>
                  <a:gd name="G24" fmla="+- 10800 0 G20"/>
                  <a:gd name="G25" fmla="+- 8301 10800 0"/>
                  <a:gd name="G26" fmla="?: G9 G17 G25"/>
                  <a:gd name="G27" fmla="?: G9 0 21600"/>
                  <a:gd name="G28" fmla="cos 10800 11524857"/>
                  <a:gd name="G29" fmla="sin 10800 11524857"/>
                  <a:gd name="G30" fmla="sin 8301 11524857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524857 G34 0"/>
                  <a:gd name="G36" fmla="?: G6 G35 G31"/>
                  <a:gd name="G37" fmla="+- 21600 0 G36"/>
                  <a:gd name="G38" fmla="?: G4 0 G33"/>
                  <a:gd name="G39" fmla="?: 11524857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1273 w 21600"/>
                  <a:gd name="T15" fmla="*/ 11490 h 21600"/>
                  <a:gd name="T16" fmla="*/ 10800 w 21600"/>
                  <a:gd name="T17" fmla="*/ 2499 h 21600"/>
                  <a:gd name="T18" fmla="*/ 20327 w 21600"/>
                  <a:gd name="T19" fmla="*/ 1149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2520" y="11399"/>
                    </a:moveTo>
                    <a:cubicBezTo>
                      <a:pt x="2506" y="11200"/>
                      <a:pt x="2499" y="11000"/>
                      <a:pt x="2499" y="10800"/>
                    </a:cubicBezTo>
                    <a:cubicBezTo>
                      <a:pt x="2499" y="6215"/>
                      <a:pt x="6215" y="2499"/>
                      <a:pt x="10800" y="2499"/>
                    </a:cubicBezTo>
                    <a:cubicBezTo>
                      <a:pt x="15384" y="2499"/>
                      <a:pt x="19101" y="6215"/>
                      <a:pt x="19101" y="10800"/>
                    </a:cubicBezTo>
                    <a:cubicBezTo>
                      <a:pt x="19100" y="11000"/>
                      <a:pt x="19093" y="11200"/>
                      <a:pt x="19079" y="11399"/>
                    </a:cubicBezTo>
                    <a:lnTo>
                      <a:pt x="21571" y="11580"/>
                    </a:lnTo>
                    <a:cubicBezTo>
                      <a:pt x="21590" y="11320"/>
                      <a:pt x="21600" y="11060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0" y="11060"/>
                      <a:pt x="9" y="11320"/>
                      <a:pt x="28" y="1158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47" name="AutoShape 69"/>
              <p:cNvSpPr>
                <a:spLocks noChangeArrowheads="1"/>
              </p:cNvSpPr>
              <p:nvPr/>
            </p:nvSpPr>
            <p:spPr bwMode="auto">
              <a:xfrm>
                <a:off x="3037" y="11857"/>
                <a:ext cx="720" cy="1080"/>
              </a:xfrm>
              <a:custGeom>
                <a:avLst/>
                <a:gdLst>
                  <a:gd name="G0" fmla="+- 8301 0 0"/>
                  <a:gd name="G1" fmla="+- 11524857 0 0"/>
                  <a:gd name="G2" fmla="+- 0 0 11524857"/>
                  <a:gd name="T0" fmla="*/ 0 256 1"/>
                  <a:gd name="T1" fmla="*/ 180 256 1"/>
                  <a:gd name="G3" fmla="+- 11524857 T0 T1"/>
                  <a:gd name="T2" fmla="*/ 0 256 1"/>
                  <a:gd name="T3" fmla="*/ 90 256 1"/>
                  <a:gd name="G4" fmla="+- 11524857 T2 T3"/>
                  <a:gd name="G5" fmla="*/ G4 2 1"/>
                  <a:gd name="T4" fmla="*/ 90 256 1"/>
                  <a:gd name="T5" fmla="*/ 0 256 1"/>
                  <a:gd name="G6" fmla="+- 11524857 T4 T5"/>
                  <a:gd name="G7" fmla="*/ G6 2 1"/>
                  <a:gd name="G8" fmla="abs 11524857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8301"/>
                  <a:gd name="G18" fmla="*/ 8301 1 2"/>
                  <a:gd name="G19" fmla="+- G18 5400 0"/>
                  <a:gd name="G20" fmla="cos G19 11524857"/>
                  <a:gd name="G21" fmla="sin G19 11524857"/>
                  <a:gd name="G22" fmla="+- G20 10800 0"/>
                  <a:gd name="G23" fmla="+- G21 10800 0"/>
                  <a:gd name="G24" fmla="+- 10800 0 G20"/>
                  <a:gd name="G25" fmla="+- 8301 10800 0"/>
                  <a:gd name="G26" fmla="?: G9 G17 G25"/>
                  <a:gd name="G27" fmla="?: G9 0 21600"/>
                  <a:gd name="G28" fmla="cos 10800 11524857"/>
                  <a:gd name="G29" fmla="sin 10800 11524857"/>
                  <a:gd name="G30" fmla="sin 8301 11524857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524857 G34 0"/>
                  <a:gd name="G36" fmla="?: G6 G35 G31"/>
                  <a:gd name="G37" fmla="+- 21600 0 G36"/>
                  <a:gd name="G38" fmla="?: G4 0 G33"/>
                  <a:gd name="G39" fmla="?: 11524857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1273 w 21600"/>
                  <a:gd name="T15" fmla="*/ 11490 h 21600"/>
                  <a:gd name="T16" fmla="*/ 10800 w 21600"/>
                  <a:gd name="T17" fmla="*/ 2499 h 21600"/>
                  <a:gd name="T18" fmla="*/ 20327 w 21600"/>
                  <a:gd name="T19" fmla="*/ 1149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2520" y="11399"/>
                    </a:moveTo>
                    <a:cubicBezTo>
                      <a:pt x="2506" y="11200"/>
                      <a:pt x="2499" y="11000"/>
                      <a:pt x="2499" y="10800"/>
                    </a:cubicBezTo>
                    <a:cubicBezTo>
                      <a:pt x="2499" y="6215"/>
                      <a:pt x="6215" y="2499"/>
                      <a:pt x="10800" y="2499"/>
                    </a:cubicBezTo>
                    <a:cubicBezTo>
                      <a:pt x="15384" y="2499"/>
                      <a:pt x="19101" y="6215"/>
                      <a:pt x="19101" y="10800"/>
                    </a:cubicBezTo>
                    <a:cubicBezTo>
                      <a:pt x="19100" y="11000"/>
                      <a:pt x="19093" y="11200"/>
                      <a:pt x="19079" y="11399"/>
                    </a:cubicBezTo>
                    <a:lnTo>
                      <a:pt x="21571" y="11580"/>
                    </a:lnTo>
                    <a:cubicBezTo>
                      <a:pt x="21590" y="11320"/>
                      <a:pt x="21600" y="11060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0" y="11060"/>
                      <a:pt x="9" y="11320"/>
                      <a:pt x="28" y="1158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48" name="AutoShape 68"/>
              <p:cNvSpPr>
                <a:spLocks noChangeArrowheads="1"/>
              </p:cNvSpPr>
              <p:nvPr/>
            </p:nvSpPr>
            <p:spPr bwMode="auto">
              <a:xfrm>
                <a:off x="1777" y="11677"/>
                <a:ext cx="720" cy="1080"/>
              </a:xfrm>
              <a:custGeom>
                <a:avLst/>
                <a:gdLst>
                  <a:gd name="G0" fmla="+- 8301 0 0"/>
                  <a:gd name="G1" fmla="+- 11524857 0 0"/>
                  <a:gd name="G2" fmla="+- 0 0 11524857"/>
                  <a:gd name="T0" fmla="*/ 0 256 1"/>
                  <a:gd name="T1" fmla="*/ 180 256 1"/>
                  <a:gd name="G3" fmla="+- 11524857 T0 T1"/>
                  <a:gd name="T2" fmla="*/ 0 256 1"/>
                  <a:gd name="T3" fmla="*/ 90 256 1"/>
                  <a:gd name="G4" fmla="+- 11524857 T2 T3"/>
                  <a:gd name="G5" fmla="*/ G4 2 1"/>
                  <a:gd name="T4" fmla="*/ 90 256 1"/>
                  <a:gd name="T5" fmla="*/ 0 256 1"/>
                  <a:gd name="G6" fmla="+- 11524857 T4 T5"/>
                  <a:gd name="G7" fmla="*/ G6 2 1"/>
                  <a:gd name="G8" fmla="abs 11524857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8301"/>
                  <a:gd name="G18" fmla="*/ 8301 1 2"/>
                  <a:gd name="G19" fmla="+- G18 5400 0"/>
                  <a:gd name="G20" fmla="cos G19 11524857"/>
                  <a:gd name="G21" fmla="sin G19 11524857"/>
                  <a:gd name="G22" fmla="+- G20 10800 0"/>
                  <a:gd name="G23" fmla="+- G21 10800 0"/>
                  <a:gd name="G24" fmla="+- 10800 0 G20"/>
                  <a:gd name="G25" fmla="+- 8301 10800 0"/>
                  <a:gd name="G26" fmla="?: G9 G17 G25"/>
                  <a:gd name="G27" fmla="?: G9 0 21600"/>
                  <a:gd name="G28" fmla="cos 10800 11524857"/>
                  <a:gd name="G29" fmla="sin 10800 11524857"/>
                  <a:gd name="G30" fmla="sin 8301 11524857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524857 G34 0"/>
                  <a:gd name="G36" fmla="?: G6 G35 G31"/>
                  <a:gd name="G37" fmla="+- 21600 0 G36"/>
                  <a:gd name="G38" fmla="?: G4 0 G33"/>
                  <a:gd name="G39" fmla="?: 11524857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1273 w 21600"/>
                  <a:gd name="T15" fmla="*/ 11490 h 21600"/>
                  <a:gd name="T16" fmla="*/ 10800 w 21600"/>
                  <a:gd name="T17" fmla="*/ 2499 h 21600"/>
                  <a:gd name="T18" fmla="*/ 20327 w 21600"/>
                  <a:gd name="T19" fmla="*/ 1149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2520" y="11399"/>
                    </a:moveTo>
                    <a:cubicBezTo>
                      <a:pt x="2506" y="11200"/>
                      <a:pt x="2499" y="11000"/>
                      <a:pt x="2499" y="10800"/>
                    </a:cubicBezTo>
                    <a:cubicBezTo>
                      <a:pt x="2499" y="6215"/>
                      <a:pt x="6215" y="2499"/>
                      <a:pt x="10800" y="2499"/>
                    </a:cubicBezTo>
                    <a:cubicBezTo>
                      <a:pt x="15384" y="2499"/>
                      <a:pt x="19101" y="6215"/>
                      <a:pt x="19101" y="10800"/>
                    </a:cubicBezTo>
                    <a:cubicBezTo>
                      <a:pt x="19100" y="11000"/>
                      <a:pt x="19093" y="11200"/>
                      <a:pt x="19079" y="11399"/>
                    </a:cubicBezTo>
                    <a:lnTo>
                      <a:pt x="21571" y="11580"/>
                    </a:lnTo>
                    <a:cubicBezTo>
                      <a:pt x="21590" y="11320"/>
                      <a:pt x="21600" y="11060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0" y="11060"/>
                      <a:pt x="9" y="11320"/>
                      <a:pt x="28" y="1158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49" name="Oval 67"/>
              <p:cNvSpPr>
                <a:spLocks noChangeArrowheads="1"/>
              </p:cNvSpPr>
              <p:nvPr/>
            </p:nvSpPr>
            <p:spPr bwMode="auto">
              <a:xfrm>
                <a:off x="1417" y="10597"/>
                <a:ext cx="1440" cy="144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l-SI" altLang="sl-SI" sz="2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5</a:t>
                </a:r>
                <a:endParaRPr kumimoji="0" lang="sl-SI" altLang="sl-SI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0" name="Oval 66"/>
              <p:cNvSpPr>
                <a:spLocks noChangeArrowheads="1"/>
              </p:cNvSpPr>
              <p:nvPr/>
            </p:nvSpPr>
            <p:spPr bwMode="auto">
              <a:xfrm>
                <a:off x="2677" y="10777"/>
                <a:ext cx="1440" cy="144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l-SI" altLang="sl-SI" sz="2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6</a:t>
                </a:r>
                <a:endParaRPr kumimoji="0" lang="sl-SI" altLang="sl-SI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1" name="Oval 65"/>
              <p:cNvSpPr>
                <a:spLocks noChangeArrowheads="1"/>
              </p:cNvSpPr>
              <p:nvPr/>
            </p:nvSpPr>
            <p:spPr bwMode="auto">
              <a:xfrm>
                <a:off x="3937" y="10597"/>
                <a:ext cx="1440" cy="144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</p:grpSp>
        <p:grpSp>
          <p:nvGrpSpPr>
            <p:cNvPr id="30" name="Group 59"/>
            <p:cNvGrpSpPr>
              <a:grpSpLocks/>
            </p:cNvGrpSpPr>
            <p:nvPr/>
          </p:nvGrpSpPr>
          <p:grpSpPr bwMode="auto">
            <a:xfrm>
              <a:off x="5197" y="10597"/>
              <a:ext cx="2520" cy="2520"/>
              <a:chOff x="5197" y="10597"/>
              <a:chExt cx="2520" cy="2520"/>
            </a:xfrm>
          </p:grpSpPr>
          <p:sp>
            <p:nvSpPr>
              <p:cNvPr id="42" name="AutoShape 63"/>
              <p:cNvSpPr>
                <a:spLocks noChangeArrowheads="1"/>
              </p:cNvSpPr>
              <p:nvPr/>
            </p:nvSpPr>
            <p:spPr bwMode="auto">
              <a:xfrm>
                <a:off x="6637" y="12037"/>
                <a:ext cx="720" cy="1080"/>
              </a:xfrm>
              <a:custGeom>
                <a:avLst/>
                <a:gdLst>
                  <a:gd name="G0" fmla="+- 8301 0 0"/>
                  <a:gd name="G1" fmla="+- 11524857 0 0"/>
                  <a:gd name="G2" fmla="+- 0 0 11524857"/>
                  <a:gd name="T0" fmla="*/ 0 256 1"/>
                  <a:gd name="T1" fmla="*/ 180 256 1"/>
                  <a:gd name="G3" fmla="+- 11524857 T0 T1"/>
                  <a:gd name="T2" fmla="*/ 0 256 1"/>
                  <a:gd name="T3" fmla="*/ 90 256 1"/>
                  <a:gd name="G4" fmla="+- 11524857 T2 T3"/>
                  <a:gd name="G5" fmla="*/ G4 2 1"/>
                  <a:gd name="T4" fmla="*/ 90 256 1"/>
                  <a:gd name="T5" fmla="*/ 0 256 1"/>
                  <a:gd name="G6" fmla="+- 11524857 T4 T5"/>
                  <a:gd name="G7" fmla="*/ G6 2 1"/>
                  <a:gd name="G8" fmla="abs 11524857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8301"/>
                  <a:gd name="G18" fmla="*/ 8301 1 2"/>
                  <a:gd name="G19" fmla="+- G18 5400 0"/>
                  <a:gd name="G20" fmla="cos G19 11524857"/>
                  <a:gd name="G21" fmla="sin G19 11524857"/>
                  <a:gd name="G22" fmla="+- G20 10800 0"/>
                  <a:gd name="G23" fmla="+- G21 10800 0"/>
                  <a:gd name="G24" fmla="+- 10800 0 G20"/>
                  <a:gd name="G25" fmla="+- 8301 10800 0"/>
                  <a:gd name="G26" fmla="?: G9 G17 G25"/>
                  <a:gd name="G27" fmla="?: G9 0 21600"/>
                  <a:gd name="G28" fmla="cos 10800 11524857"/>
                  <a:gd name="G29" fmla="sin 10800 11524857"/>
                  <a:gd name="G30" fmla="sin 8301 11524857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524857 G34 0"/>
                  <a:gd name="G36" fmla="?: G6 G35 G31"/>
                  <a:gd name="G37" fmla="+- 21600 0 G36"/>
                  <a:gd name="G38" fmla="?: G4 0 G33"/>
                  <a:gd name="G39" fmla="?: 11524857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1273 w 21600"/>
                  <a:gd name="T15" fmla="*/ 11490 h 21600"/>
                  <a:gd name="T16" fmla="*/ 10800 w 21600"/>
                  <a:gd name="T17" fmla="*/ 2499 h 21600"/>
                  <a:gd name="T18" fmla="*/ 20327 w 21600"/>
                  <a:gd name="T19" fmla="*/ 1149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2520" y="11399"/>
                    </a:moveTo>
                    <a:cubicBezTo>
                      <a:pt x="2506" y="11200"/>
                      <a:pt x="2499" y="11000"/>
                      <a:pt x="2499" y="10800"/>
                    </a:cubicBezTo>
                    <a:cubicBezTo>
                      <a:pt x="2499" y="6215"/>
                      <a:pt x="6215" y="2499"/>
                      <a:pt x="10800" y="2499"/>
                    </a:cubicBezTo>
                    <a:cubicBezTo>
                      <a:pt x="15384" y="2499"/>
                      <a:pt x="19101" y="6215"/>
                      <a:pt x="19101" y="10800"/>
                    </a:cubicBezTo>
                    <a:cubicBezTo>
                      <a:pt x="19100" y="11000"/>
                      <a:pt x="19093" y="11200"/>
                      <a:pt x="19079" y="11399"/>
                    </a:cubicBezTo>
                    <a:lnTo>
                      <a:pt x="21571" y="11580"/>
                    </a:lnTo>
                    <a:cubicBezTo>
                      <a:pt x="21590" y="11320"/>
                      <a:pt x="21600" y="11060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0" y="11060"/>
                      <a:pt x="9" y="11320"/>
                      <a:pt x="28" y="1158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43" name="AutoShape 62"/>
              <p:cNvSpPr>
                <a:spLocks noChangeArrowheads="1"/>
              </p:cNvSpPr>
              <p:nvPr/>
            </p:nvSpPr>
            <p:spPr bwMode="auto">
              <a:xfrm>
                <a:off x="5377" y="11677"/>
                <a:ext cx="720" cy="1080"/>
              </a:xfrm>
              <a:custGeom>
                <a:avLst/>
                <a:gdLst>
                  <a:gd name="G0" fmla="+- 8301 0 0"/>
                  <a:gd name="G1" fmla="+- 11524857 0 0"/>
                  <a:gd name="G2" fmla="+- 0 0 11524857"/>
                  <a:gd name="T0" fmla="*/ 0 256 1"/>
                  <a:gd name="T1" fmla="*/ 180 256 1"/>
                  <a:gd name="G3" fmla="+- 11524857 T0 T1"/>
                  <a:gd name="T2" fmla="*/ 0 256 1"/>
                  <a:gd name="T3" fmla="*/ 90 256 1"/>
                  <a:gd name="G4" fmla="+- 11524857 T2 T3"/>
                  <a:gd name="G5" fmla="*/ G4 2 1"/>
                  <a:gd name="T4" fmla="*/ 90 256 1"/>
                  <a:gd name="T5" fmla="*/ 0 256 1"/>
                  <a:gd name="G6" fmla="+- 11524857 T4 T5"/>
                  <a:gd name="G7" fmla="*/ G6 2 1"/>
                  <a:gd name="G8" fmla="abs 11524857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8301"/>
                  <a:gd name="G18" fmla="*/ 8301 1 2"/>
                  <a:gd name="G19" fmla="+- G18 5400 0"/>
                  <a:gd name="G20" fmla="cos G19 11524857"/>
                  <a:gd name="G21" fmla="sin G19 11524857"/>
                  <a:gd name="G22" fmla="+- G20 10800 0"/>
                  <a:gd name="G23" fmla="+- G21 10800 0"/>
                  <a:gd name="G24" fmla="+- 10800 0 G20"/>
                  <a:gd name="G25" fmla="+- 8301 10800 0"/>
                  <a:gd name="G26" fmla="?: G9 G17 G25"/>
                  <a:gd name="G27" fmla="?: G9 0 21600"/>
                  <a:gd name="G28" fmla="cos 10800 11524857"/>
                  <a:gd name="G29" fmla="sin 10800 11524857"/>
                  <a:gd name="G30" fmla="sin 8301 11524857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524857 G34 0"/>
                  <a:gd name="G36" fmla="?: G6 G35 G31"/>
                  <a:gd name="G37" fmla="+- 21600 0 G36"/>
                  <a:gd name="G38" fmla="?: G4 0 G33"/>
                  <a:gd name="G39" fmla="?: 11524857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1273 w 21600"/>
                  <a:gd name="T15" fmla="*/ 11490 h 21600"/>
                  <a:gd name="T16" fmla="*/ 10800 w 21600"/>
                  <a:gd name="T17" fmla="*/ 2499 h 21600"/>
                  <a:gd name="T18" fmla="*/ 20327 w 21600"/>
                  <a:gd name="T19" fmla="*/ 1149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2520" y="11399"/>
                    </a:moveTo>
                    <a:cubicBezTo>
                      <a:pt x="2506" y="11200"/>
                      <a:pt x="2499" y="11000"/>
                      <a:pt x="2499" y="10800"/>
                    </a:cubicBezTo>
                    <a:cubicBezTo>
                      <a:pt x="2499" y="6215"/>
                      <a:pt x="6215" y="2499"/>
                      <a:pt x="10800" y="2499"/>
                    </a:cubicBezTo>
                    <a:cubicBezTo>
                      <a:pt x="15384" y="2499"/>
                      <a:pt x="19101" y="6215"/>
                      <a:pt x="19101" y="10800"/>
                    </a:cubicBezTo>
                    <a:cubicBezTo>
                      <a:pt x="19100" y="11000"/>
                      <a:pt x="19093" y="11200"/>
                      <a:pt x="19079" y="11399"/>
                    </a:cubicBezTo>
                    <a:lnTo>
                      <a:pt x="21571" y="11580"/>
                    </a:lnTo>
                    <a:cubicBezTo>
                      <a:pt x="21590" y="11320"/>
                      <a:pt x="21600" y="11060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0" y="11060"/>
                      <a:pt x="9" y="11320"/>
                      <a:pt x="28" y="1158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44" name="Oval 61"/>
              <p:cNvSpPr>
                <a:spLocks noChangeArrowheads="1"/>
              </p:cNvSpPr>
              <p:nvPr/>
            </p:nvSpPr>
            <p:spPr bwMode="auto">
              <a:xfrm>
                <a:off x="5197" y="10597"/>
                <a:ext cx="1440" cy="144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45" name="Oval 60"/>
              <p:cNvSpPr>
                <a:spLocks noChangeArrowheads="1"/>
              </p:cNvSpPr>
              <p:nvPr/>
            </p:nvSpPr>
            <p:spPr bwMode="auto">
              <a:xfrm>
                <a:off x="6277" y="10957"/>
                <a:ext cx="1440" cy="144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l-SI" altLang="sl-SI" sz="2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9</a:t>
                </a:r>
                <a:endParaRPr kumimoji="0" lang="sl-SI" altLang="sl-SI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1" name="Group 48"/>
            <p:cNvGrpSpPr>
              <a:grpSpLocks/>
            </p:cNvGrpSpPr>
            <p:nvPr/>
          </p:nvGrpSpPr>
          <p:grpSpPr bwMode="auto">
            <a:xfrm>
              <a:off x="7537" y="10597"/>
              <a:ext cx="2520" cy="2880"/>
              <a:chOff x="7537" y="10597"/>
              <a:chExt cx="2520" cy="2880"/>
            </a:xfrm>
          </p:grpSpPr>
          <p:sp>
            <p:nvSpPr>
              <p:cNvPr id="32" name="AutoShape 58"/>
              <p:cNvSpPr>
                <a:spLocks noChangeArrowheads="1"/>
              </p:cNvSpPr>
              <p:nvPr/>
            </p:nvSpPr>
            <p:spPr bwMode="auto">
              <a:xfrm>
                <a:off x="7717" y="12397"/>
                <a:ext cx="720" cy="1080"/>
              </a:xfrm>
              <a:custGeom>
                <a:avLst/>
                <a:gdLst>
                  <a:gd name="G0" fmla="+- 8301 0 0"/>
                  <a:gd name="G1" fmla="+- 11524857 0 0"/>
                  <a:gd name="G2" fmla="+- 0 0 11524857"/>
                  <a:gd name="T0" fmla="*/ 0 256 1"/>
                  <a:gd name="T1" fmla="*/ 180 256 1"/>
                  <a:gd name="G3" fmla="+- 11524857 T0 T1"/>
                  <a:gd name="T2" fmla="*/ 0 256 1"/>
                  <a:gd name="T3" fmla="*/ 90 256 1"/>
                  <a:gd name="G4" fmla="+- 11524857 T2 T3"/>
                  <a:gd name="G5" fmla="*/ G4 2 1"/>
                  <a:gd name="T4" fmla="*/ 90 256 1"/>
                  <a:gd name="T5" fmla="*/ 0 256 1"/>
                  <a:gd name="G6" fmla="+- 11524857 T4 T5"/>
                  <a:gd name="G7" fmla="*/ G6 2 1"/>
                  <a:gd name="G8" fmla="abs 11524857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8301"/>
                  <a:gd name="G18" fmla="*/ 8301 1 2"/>
                  <a:gd name="G19" fmla="+- G18 5400 0"/>
                  <a:gd name="G20" fmla="cos G19 11524857"/>
                  <a:gd name="G21" fmla="sin G19 11524857"/>
                  <a:gd name="G22" fmla="+- G20 10800 0"/>
                  <a:gd name="G23" fmla="+- G21 10800 0"/>
                  <a:gd name="G24" fmla="+- 10800 0 G20"/>
                  <a:gd name="G25" fmla="+- 8301 10800 0"/>
                  <a:gd name="G26" fmla="?: G9 G17 G25"/>
                  <a:gd name="G27" fmla="?: G9 0 21600"/>
                  <a:gd name="G28" fmla="cos 10800 11524857"/>
                  <a:gd name="G29" fmla="sin 10800 11524857"/>
                  <a:gd name="G30" fmla="sin 8301 11524857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524857 G34 0"/>
                  <a:gd name="G36" fmla="?: G6 G35 G31"/>
                  <a:gd name="G37" fmla="+- 21600 0 G36"/>
                  <a:gd name="G38" fmla="?: G4 0 G33"/>
                  <a:gd name="G39" fmla="?: 11524857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1273 w 21600"/>
                  <a:gd name="T15" fmla="*/ 11490 h 21600"/>
                  <a:gd name="T16" fmla="*/ 10800 w 21600"/>
                  <a:gd name="T17" fmla="*/ 2499 h 21600"/>
                  <a:gd name="T18" fmla="*/ 20327 w 21600"/>
                  <a:gd name="T19" fmla="*/ 1149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2520" y="11399"/>
                    </a:moveTo>
                    <a:cubicBezTo>
                      <a:pt x="2506" y="11200"/>
                      <a:pt x="2499" y="11000"/>
                      <a:pt x="2499" y="10800"/>
                    </a:cubicBezTo>
                    <a:cubicBezTo>
                      <a:pt x="2499" y="6215"/>
                      <a:pt x="6215" y="2499"/>
                      <a:pt x="10800" y="2499"/>
                    </a:cubicBezTo>
                    <a:cubicBezTo>
                      <a:pt x="15384" y="2499"/>
                      <a:pt x="19101" y="6215"/>
                      <a:pt x="19101" y="10800"/>
                    </a:cubicBezTo>
                    <a:cubicBezTo>
                      <a:pt x="19100" y="11000"/>
                      <a:pt x="19093" y="11200"/>
                      <a:pt x="19079" y="11399"/>
                    </a:cubicBezTo>
                    <a:lnTo>
                      <a:pt x="21571" y="11580"/>
                    </a:lnTo>
                    <a:cubicBezTo>
                      <a:pt x="21590" y="11320"/>
                      <a:pt x="21600" y="11060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0" y="11060"/>
                      <a:pt x="9" y="11320"/>
                      <a:pt x="28" y="1158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33" name="Oval 57"/>
              <p:cNvSpPr>
                <a:spLocks noChangeArrowheads="1"/>
              </p:cNvSpPr>
              <p:nvPr/>
            </p:nvSpPr>
            <p:spPr bwMode="auto">
              <a:xfrm>
                <a:off x="7537" y="11317"/>
                <a:ext cx="1440" cy="144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34" name="Oval 56"/>
              <p:cNvSpPr>
                <a:spLocks noChangeArrowheads="1"/>
              </p:cNvSpPr>
              <p:nvPr/>
            </p:nvSpPr>
            <p:spPr bwMode="auto">
              <a:xfrm>
                <a:off x="8617" y="11137"/>
                <a:ext cx="1440" cy="144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35" name="Oval 55"/>
              <p:cNvSpPr>
                <a:spLocks noChangeArrowheads="1"/>
              </p:cNvSpPr>
              <p:nvPr/>
            </p:nvSpPr>
            <p:spPr bwMode="auto">
              <a:xfrm>
                <a:off x="9045" y="11640"/>
                <a:ext cx="180" cy="18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36" name="Oval 54"/>
              <p:cNvSpPr>
                <a:spLocks noChangeArrowheads="1"/>
              </p:cNvSpPr>
              <p:nvPr/>
            </p:nvSpPr>
            <p:spPr bwMode="auto">
              <a:xfrm>
                <a:off x="9465" y="11625"/>
                <a:ext cx="180" cy="18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37" name="Freeform 53"/>
              <p:cNvSpPr>
                <a:spLocks/>
              </p:cNvSpPr>
              <p:nvPr/>
            </p:nvSpPr>
            <p:spPr bwMode="auto">
              <a:xfrm>
                <a:off x="9097" y="12097"/>
                <a:ext cx="540" cy="210"/>
              </a:xfrm>
              <a:custGeom>
                <a:avLst/>
                <a:gdLst>
                  <a:gd name="T0" fmla="*/ 0 w 540"/>
                  <a:gd name="T1" fmla="*/ 0 h 210"/>
                  <a:gd name="T2" fmla="*/ 180 w 540"/>
                  <a:gd name="T3" fmla="*/ 180 h 210"/>
                  <a:gd name="T4" fmla="*/ 360 w 540"/>
                  <a:gd name="T5" fmla="*/ 180 h 210"/>
                  <a:gd name="T6" fmla="*/ 540 w 540"/>
                  <a:gd name="T7" fmla="*/ 0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40" h="210">
                    <a:moveTo>
                      <a:pt x="0" y="0"/>
                    </a:moveTo>
                    <a:cubicBezTo>
                      <a:pt x="60" y="75"/>
                      <a:pt x="120" y="150"/>
                      <a:pt x="180" y="180"/>
                    </a:cubicBezTo>
                    <a:cubicBezTo>
                      <a:pt x="240" y="210"/>
                      <a:pt x="300" y="210"/>
                      <a:pt x="360" y="180"/>
                    </a:cubicBezTo>
                    <a:cubicBezTo>
                      <a:pt x="420" y="150"/>
                      <a:pt x="510" y="30"/>
                      <a:pt x="540" y="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38" name="Line 52"/>
              <p:cNvSpPr>
                <a:spLocks noChangeShapeType="1"/>
              </p:cNvSpPr>
              <p:nvPr/>
            </p:nvSpPr>
            <p:spPr bwMode="auto">
              <a:xfrm flipV="1">
                <a:off x="9517" y="10777"/>
                <a:ext cx="18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39" name="Line 51"/>
              <p:cNvSpPr>
                <a:spLocks noChangeShapeType="1"/>
              </p:cNvSpPr>
              <p:nvPr/>
            </p:nvSpPr>
            <p:spPr bwMode="auto">
              <a:xfrm flipH="1" flipV="1">
                <a:off x="8977" y="10777"/>
                <a:ext cx="18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40" name="Oval 50"/>
              <p:cNvSpPr>
                <a:spLocks noChangeArrowheads="1"/>
              </p:cNvSpPr>
              <p:nvPr/>
            </p:nvSpPr>
            <p:spPr bwMode="auto">
              <a:xfrm>
                <a:off x="9637" y="10597"/>
                <a:ext cx="180" cy="180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41" name="Oval 49"/>
              <p:cNvSpPr>
                <a:spLocks noChangeArrowheads="1"/>
              </p:cNvSpPr>
              <p:nvPr/>
            </p:nvSpPr>
            <p:spPr bwMode="auto">
              <a:xfrm>
                <a:off x="8872" y="10597"/>
                <a:ext cx="180" cy="180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</p:grpSp>
      </p:grpSp>
      <p:grpSp>
        <p:nvGrpSpPr>
          <p:cNvPr id="52" name="Group 24"/>
          <p:cNvGrpSpPr>
            <a:grpSpLocks/>
          </p:cNvGrpSpPr>
          <p:nvPr/>
        </p:nvGrpSpPr>
        <p:grpSpPr bwMode="auto">
          <a:xfrm>
            <a:off x="556311" y="2372916"/>
            <a:ext cx="4800600" cy="2057400"/>
            <a:chOff x="1597" y="3937"/>
            <a:chExt cx="8820" cy="3780"/>
          </a:xfrm>
        </p:grpSpPr>
        <p:grpSp>
          <p:nvGrpSpPr>
            <p:cNvPr id="53" name="Group 34"/>
            <p:cNvGrpSpPr>
              <a:grpSpLocks/>
            </p:cNvGrpSpPr>
            <p:nvPr/>
          </p:nvGrpSpPr>
          <p:grpSpPr bwMode="auto">
            <a:xfrm>
              <a:off x="2857" y="4837"/>
              <a:ext cx="7560" cy="2880"/>
              <a:chOff x="1417" y="4837"/>
              <a:chExt cx="7560" cy="2880"/>
            </a:xfrm>
          </p:grpSpPr>
          <p:sp>
            <p:nvSpPr>
              <p:cNvPr id="63" name="AutoShape 46"/>
              <p:cNvSpPr>
                <a:spLocks noChangeArrowheads="1"/>
              </p:cNvSpPr>
              <p:nvPr/>
            </p:nvSpPr>
            <p:spPr bwMode="auto">
              <a:xfrm>
                <a:off x="4297" y="5917"/>
                <a:ext cx="720" cy="1080"/>
              </a:xfrm>
              <a:custGeom>
                <a:avLst/>
                <a:gdLst>
                  <a:gd name="G0" fmla="+- 8301 0 0"/>
                  <a:gd name="G1" fmla="+- 11524857 0 0"/>
                  <a:gd name="G2" fmla="+- 0 0 11524857"/>
                  <a:gd name="T0" fmla="*/ 0 256 1"/>
                  <a:gd name="T1" fmla="*/ 180 256 1"/>
                  <a:gd name="G3" fmla="+- 11524857 T0 T1"/>
                  <a:gd name="T2" fmla="*/ 0 256 1"/>
                  <a:gd name="T3" fmla="*/ 90 256 1"/>
                  <a:gd name="G4" fmla="+- 11524857 T2 T3"/>
                  <a:gd name="G5" fmla="*/ G4 2 1"/>
                  <a:gd name="T4" fmla="*/ 90 256 1"/>
                  <a:gd name="T5" fmla="*/ 0 256 1"/>
                  <a:gd name="G6" fmla="+- 11524857 T4 T5"/>
                  <a:gd name="G7" fmla="*/ G6 2 1"/>
                  <a:gd name="G8" fmla="abs 11524857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8301"/>
                  <a:gd name="G18" fmla="*/ 8301 1 2"/>
                  <a:gd name="G19" fmla="+- G18 5400 0"/>
                  <a:gd name="G20" fmla="cos G19 11524857"/>
                  <a:gd name="G21" fmla="sin G19 11524857"/>
                  <a:gd name="G22" fmla="+- G20 10800 0"/>
                  <a:gd name="G23" fmla="+- G21 10800 0"/>
                  <a:gd name="G24" fmla="+- 10800 0 G20"/>
                  <a:gd name="G25" fmla="+- 8301 10800 0"/>
                  <a:gd name="G26" fmla="?: G9 G17 G25"/>
                  <a:gd name="G27" fmla="?: G9 0 21600"/>
                  <a:gd name="G28" fmla="cos 10800 11524857"/>
                  <a:gd name="G29" fmla="sin 10800 11524857"/>
                  <a:gd name="G30" fmla="sin 8301 11524857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524857 G34 0"/>
                  <a:gd name="G36" fmla="?: G6 G35 G31"/>
                  <a:gd name="G37" fmla="+- 21600 0 G36"/>
                  <a:gd name="G38" fmla="?: G4 0 G33"/>
                  <a:gd name="G39" fmla="?: 11524857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1273 w 21600"/>
                  <a:gd name="T15" fmla="*/ 11490 h 21600"/>
                  <a:gd name="T16" fmla="*/ 10800 w 21600"/>
                  <a:gd name="T17" fmla="*/ 2499 h 21600"/>
                  <a:gd name="T18" fmla="*/ 20327 w 21600"/>
                  <a:gd name="T19" fmla="*/ 1149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2520" y="11399"/>
                    </a:moveTo>
                    <a:cubicBezTo>
                      <a:pt x="2506" y="11200"/>
                      <a:pt x="2499" y="11000"/>
                      <a:pt x="2499" y="10800"/>
                    </a:cubicBezTo>
                    <a:cubicBezTo>
                      <a:pt x="2499" y="6215"/>
                      <a:pt x="6215" y="2499"/>
                      <a:pt x="10800" y="2499"/>
                    </a:cubicBezTo>
                    <a:cubicBezTo>
                      <a:pt x="15384" y="2499"/>
                      <a:pt x="19101" y="6215"/>
                      <a:pt x="19101" y="10800"/>
                    </a:cubicBezTo>
                    <a:cubicBezTo>
                      <a:pt x="19100" y="11000"/>
                      <a:pt x="19093" y="11200"/>
                      <a:pt x="19079" y="11399"/>
                    </a:cubicBezTo>
                    <a:lnTo>
                      <a:pt x="21571" y="11580"/>
                    </a:lnTo>
                    <a:cubicBezTo>
                      <a:pt x="21590" y="11320"/>
                      <a:pt x="21600" y="11060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0" y="11060"/>
                      <a:pt x="9" y="11320"/>
                      <a:pt x="28" y="1158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64" name="AutoShape 45"/>
              <p:cNvSpPr>
                <a:spLocks noChangeArrowheads="1"/>
              </p:cNvSpPr>
              <p:nvPr/>
            </p:nvSpPr>
            <p:spPr bwMode="auto">
              <a:xfrm>
                <a:off x="3037" y="6097"/>
                <a:ext cx="720" cy="1080"/>
              </a:xfrm>
              <a:custGeom>
                <a:avLst/>
                <a:gdLst>
                  <a:gd name="G0" fmla="+- 8301 0 0"/>
                  <a:gd name="G1" fmla="+- 11524857 0 0"/>
                  <a:gd name="G2" fmla="+- 0 0 11524857"/>
                  <a:gd name="T0" fmla="*/ 0 256 1"/>
                  <a:gd name="T1" fmla="*/ 180 256 1"/>
                  <a:gd name="G3" fmla="+- 11524857 T0 T1"/>
                  <a:gd name="T2" fmla="*/ 0 256 1"/>
                  <a:gd name="T3" fmla="*/ 90 256 1"/>
                  <a:gd name="G4" fmla="+- 11524857 T2 T3"/>
                  <a:gd name="G5" fmla="*/ G4 2 1"/>
                  <a:gd name="T4" fmla="*/ 90 256 1"/>
                  <a:gd name="T5" fmla="*/ 0 256 1"/>
                  <a:gd name="G6" fmla="+- 11524857 T4 T5"/>
                  <a:gd name="G7" fmla="*/ G6 2 1"/>
                  <a:gd name="G8" fmla="abs 11524857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8301"/>
                  <a:gd name="G18" fmla="*/ 8301 1 2"/>
                  <a:gd name="G19" fmla="+- G18 5400 0"/>
                  <a:gd name="G20" fmla="cos G19 11524857"/>
                  <a:gd name="G21" fmla="sin G19 11524857"/>
                  <a:gd name="G22" fmla="+- G20 10800 0"/>
                  <a:gd name="G23" fmla="+- G21 10800 0"/>
                  <a:gd name="G24" fmla="+- 10800 0 G20"/>
                  <a:gd name="G25" fmla="+- 8301 10800 0"/>
                  <a:gd name="G26" fmla="?: G9 G17 G25"/>
                  <a:gd name="G27" fmla="?: G9 0 21600"/>
                  <a:gd name="G28" fmla="cos 10800 11524857"/>
                  <a:gd name="G29" fmla="sin 10800 11524857"/>
                  <a:gd name="G30" fmla="sin 8301 11524857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524857 G34 0"/>
                  <a:gd name="G36" fmla="?: G6 G35 G31"/>
                  <a:gd name="G37" fmla="+- 21600 0 G36"/>
                  <a:gd name="G38" fmla="?: G4 0 G33"/>
                  <a:gd name="G39" fmla="?: 11524857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1273 w 21600"/>
                  <a:gd name="T15" fmla="*/ 11490 h 21600"/>
                  <a:gd name="T16" fmla="*/ 10800 w 21600"/>
                  <a:gd name="T17" fmla="*/ 2499 h 21600"/>
                  <a:gd name="T18" fmla="*/ 20327 w 21600"/>
                  <a:gd name="T19" fmla="*/ 1149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2520" y="11399"/>
                    </a:moveTo>
                    <a:cubicBezTo>
                      <a:pt x="2506" y="11200"/>
                      <a:pt x="2499" y="11000"/>
                      <a:pt x="2499" y="10800"/>
                    </a:cubicBezTo>
                    <a:cubicBezTo>
                      <a:pt x="2499" y="6215"/>
                      <a:pt x="6215" y="2499"/>
                      <a:pt x="10800" y="2499"/>
                    </a:cubicBezTo>
                    <a:cubicBezTo>
                      <a:pt x="15384" y="2499"/>
                      <a:pt x="19101" y="6215"/>
                      <a:pt x="19101" y="10800"/>
                    </a:cubicBezTo>
                    <a:cubicBezTo>
                      <a:pt x="19100" y="11000"/>
                      <a:pt x="19093" y="11200"/>
                      <a:pt x="19079" y="11399"/>
                    </a:cubicBezTo>
                    <a:lnTo>
                      <a:pt x="21571" y="11580"/>
                    </a:lnTo>
                    <a:cubicBezTo>
                      <a:pt x="21590" y="11320"/>
                      <a:pt x="21600" y="11060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0" y="11060"/>
                      <a:pt x="9" y="11320"/>
                      <a:pt x="28" y="1158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65" name="AutoShape 44"/>
              <p:cNvSpPr>
                <a:spLocks noChangeArrowheads="1"/>
              </p:cNvSpPr>
              <p:nvPr/>
            </p:nvSpPr>
            <p:spPr bwMode="auto">
              <a:xfrm>
                <a:off x="1777" y="5917"/>
                <a:ext cx="720" cy="1080"/>
              </a:xfrm>
              <a:custGeom>
                <a:avLst/>
                <a:gdLst>
                  <a:gd name="G0" fmla="+- 8301 0 0"/>
                  <a:gd name="G1" fmla="+- 11524857 0 0"/>
                  <a:gd name="G2" fmla="+- 0 0 11524857"/>
                  <a:gd name="T0" fmla="*/ 0 256 1"/>
                  <a:gd name="T1" fmla="*/ 180 256 1"/>
                  <a:gd name="G3" fmla="+- 11524857 T0 T1"/>
                  <a:gd name="T2" fmla="*/ 0 256 1"/>
                  <a:gd name="T3" fmla="*/ 90 256 1"/>
                  <a:gd name="G4" fmla="+- 11524857 T2 T3"/>
                  <a:gd name="G5" fmla="*/ G4 2 1"/>
                  <a:gd name="T4" fmla="*/ 90 256 1"/>
                  <a:gd name="T5" fmla="*/ 0 256 1"/>
                  <a:gd name="G6" fmla="+- 11524857 T4 T5"/>
                  <a:gd name="G7" fmla="*/ G6 2 1"/>
                  <a:gd name="G8" fmla="abs 11524857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8301"/>
                  <a:gd name="G18" fmla="*/ 8301 1 2"/>
                  <a:gd name="G19" fmla="+- G18 5400 0"/>
                  <a:gd name="G20" fmla="cos G19 11524857"/>
                  <a:gd name="G21" fmla="sin G19 11524857"/>
                  <a:gd name="G22" fmla="+- G20 10800 0"/>
                  <a:gd name="G23" fmla="+- G21 10800 0"/>
                  <a:gd name="G24" fmla="+- 10800 0 G20"/>
                  <a:gd name="G25" fmla="+- 8301 10800 0"/>
                  <a:gd name="G26" fmla="?: G9 G17 G25"/>
                  <a:gd name="G27" fmla="?: G9 0 21600"/>
                  <a:gd name="G28" fmla="cos 10800 11524857"/>
                  <a:gd name="G29" fmla="sin 10800 11524857"/>
                  <a:gd name="G30" fmla="sin 8301 11524857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524857 G34 0"/>
                  <a:gd name="G36" fmla="?: G6 G35 G31"/>
                  <a:gd name="G37" fmla="+- 21600 0 G36"/>
                  <a:gd name="G38" fmla="?: G4 0 G33"/>
                  <a:gd name="G39" fmla="?: 11524857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1273 w 21600"/>
                  <a:gd name="T15" fmla="*/ 11490 h 21600"/>
                  <a:gd name="T16" fmla="*/ 10800 w 21600"/>
                  <a:gd name="T17" fmla="*/ 2499 h 21600"/>
                  <a:gd name="T18" fmla="*/ 20327 w 21600"/>
                  <a:gd name="T19" fmla="*/ 1149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2520" y="11399"/>
                    </a:moveTo>
                    <a:cubicBezTo>
                      <a:pt x="2506" y="11200"/>
                      <a:pt x="2499" y="11000"/>
                      <a:pt x="2499" y="10800"/>
                    </a:cubicBezTo>
                    <a:cubicBezTo>
                      <a:pt x="2499" y="6215"/>
                      <a:pt x="6215" y="2499"/>
                      <a:pt x="10800" y="2499"/>
                    </a:cubicBezTo>
                    <a:cubicBezTo>
                      <a:pt x="15384" y="2499"/>
                      <a:pt x="19101" y="6215"/>
                      <a:pt x="19101" y="10800"/>
                    </a:cubicBezTo>
                    <a:cubicBezTo>
                      <a:pt x="19100" y="11000"/>
                      <a:pt x="19093" y="11200"/>
                      <a:pt x="19079" y="11399"/>
                    </a:cubicBezTo>
                    <a:lnTo>
                      <a:pt x="21571" y="11580"/>
                    </a:lnTo>
                    <a:cubicBezTo>
                      <a:pt x="21590" y="11320"/>
                      <a:pt x="21600" y="11060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0" y="11060"/>
                      <a:pt x="9" y="11320"/>
                      <a:pt x="28" y="1158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66" name="Oval 43"/>
              <p:cNvSpPr>
                <a:spLocks noChangeArrowheads="1"/>
              </p:cNvSpPr>
              <p:nvPr/>
            </p:nvSpPr>
            <p:spPr bwMode="auto">
              <a:xfrm>
                <a:off x="1417" y="4837"/>
                <a:ext cx="1440" cy="144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67" name="Oval 42"/>
              <p:cNvSpPr>
                <a:spLocks noChangeArrowheads="1"/>
              </p:cNvSpPr>
              <p:nvPr/>
            </p:nvSpPr>
            <p:spPr bwMode="auto">
              <a:xfrm>
                <a:off x="2677" y="5017"/>
                <a:ext cx="1440" cy="144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l-SI" altLang="sl-SI" sz="2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6</a:t>
                </a:r>
                <a:endParaRPr kumimoji="0" lang="sl-SI" altLang="sl-SI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8" name="Oval 41"/>
              <p:cNvSpPr>
                <a:spLocks noChangeArrowheads="1"/>
              </p:cNvSpPr>
              <p:nvPr/>
            </p:nvSpPr>
            <p:spPr bwMode="auto">
              <a:xfrm>
                <a:off x="3937" y="4837"/>
                <a:ext cx="1440" cy="144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l-SI" altLang="sl-SI" sz="2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5</a:t>
                </a:r>
                <a:endParaRPr kumimoji="0" lang="sl-SI" altLang="sl-SI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9" name="AutoShape 40"/>
              <p:cNvSpPr>
                <a:spLocks noChangeArrowheads="1"/>
              </p:cNvSpPr>
              <p:nvPr/>
            </p:nvSpPr>
            <p:spPr bwMode="auto">
              <a:xfrm>
                <a:off x="6637" y="6277"/>
                <a:ext cx="720" cy="1080"/>
              </a:xfrm>
              <a:custGeom>
                <a:avLst/>
                <a:gdLst>
                  <a:gd name="G0" fmla="+- 8301 0 0"/>
                  <a:gd name="G1" fmla="+- 11524857 0 0"/>
                  <a:gd name="G2" fmla="+- 0 0 11524857"/>
                  <a:gd name="T0" fmla="*/ 0 256 1"/>
                  <a:gd name="T1" fmla="*/ 180 256 1"/>
                  <a:gd name="G3" fmla="+- 11524857 T0 T1"/>
                  <a:gd name="T2" fmla="*/ 0 256 1"/>
                  <a:gd name="T3" fmla="*/ 90 256 1"/>
                  <a:gd name="G4" fmla="+- 11524857 T2 T3"/>
                  <a:gd name="G5" fmla="*/ G4 2 1"/>
                  <a:gd name="T4" fmla="*/ 90 256 1"/>
                  <a:gd name="T5" fmla="*/ 0 256 1"/>
                  <a:gd name="G6" fmla="+- 11524857 T4 T5"/>
                  <a:gd name="G7" fmla="*/ G6 2 1"/>
                  <a:gd name="G8" fmla="abs 11524857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8301"/>
                  <a:gd name="G18" fmla="*/ 8301 1 2"/>
                  <a:gd name="G19" fmla="+- G18 5400 0"/>
                  <a:gd name="G20" fmla="cos G19 11524857"/>
                  <a:gd name="G21" fmla="sin G19 11524857"/>
                  <a:gd name="G22" fmla="+- G20 10800 0"/>
                  <a:gd name="G23" fmla="+- G21 10800 0"/>
                  <a:gd name="G24" fmla="+- 10800 0 G20"/>
                  <a:gd name="G25" fmla="+- 8301 10800 0"/>
                  <a:gd name="G26" fmla="?: G9 G17 G25"/>
                  <a:gd name="G27" fmla="?: G9 0 21600"/>
                  <a:gd name="G28" fmla="cos 10800 11524857"/>
                  <a:gd name="G29" fmla="sin 10800 11524857"/>
                  <a:gd name="G30" fmla="sin 8301 11524857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524857 G34 0"/>
                  <a:gd name="G36" fmla="?: G6 G35 G31"/>
                  <a:gd name="G37" fmla="+- 21600 0 G36"/>
                  <a:gd name="G38" fmla="?: G4 0 G33"/>
                  <a:gd name="G39" fmla="?: 11524857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1273 w 21600"/>
                  <a:gd name="T15" fmla="*/ 11490 h 21600"/>
                  <a:gd name="T16" fmla="*/ 10800 w 21600"/>
                  <a:gd name="T17" fmla="*/ 2499 h 21600"/>
                  <a:gd name="T18" fmla="*/ 20327 w 21600"/>
                  <a:gd name="T19" fmla="*/ 1149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2520" y="11399"/>
                    </a:moveTo>
                    <a:cubicBezTo>
                      <a:pt x="2506" y="11200"/>
                      <a:pt x="2499" y="11000"/>
                      <a:pt x="2499" y="10800"/>
                    </a:cubicBezTo>
                    <a:cubicBezTo>
                      <a:pt x="2499" y="6215"/>
                      <a:pt x="6215" y="2499"/>
                      <a:pt x="10800" y="2499"/>
                    </a:cubicBezTo>
                    <a:cubicBezTo>
                      <a:pt x="15384" y="2499"/>
                      <a:pt x="19101" y="6215"/>
                      <a:pt x="19101" y="10800"/>
                    </a:cubicBezTo>
                    <a:cubicBezTo>
                      <a:pt x="19100" y="11000"/>
                      <a:pt x="19093" y="11200"/>
                      <a:pt x="19079" y="11399"/>
                    </a:cubicBezTo>
                    <a:lnTo>
                      <a:pt x="21571" y="11580"/>
                    </a:lnTo>
                    <a:cubicBezTo>
                      <a:pt x="21590" y="11320"/>
                      <a:pt x="21600" y="11060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0" y="11060"/>
                      <a:pt x="9" y="11320"/>
                      <a:pt x="28" y="1158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70" name="AutoShape 39"/>
              <p:cNvSpPr>
                <a:spLocks noChangeArrowheads="1"/>
              </p:cNvSpPr>
              <p:nvPr/>
            </p:nvSpPr>
            <p:spPr bwMode="auto">
              <a:xfrm>
                <a:off x="5377" y="5917"/>
                <a:ext cx="720" cy="1080"/>
              </a:xfrm>
              <a:custGeom>
                <a:avLst/>
                <a:gdLst>
                  <a:gd name="G0" fmla="+- 8301 0 0"/>
                  <a:gd name="G1" fmla="+- 11524857 0 0"/>
                  <a:gd name="G2" fmla="+- 0 0 11524857"/>
                  <a:gd name="T0" fmla="*/ 0 256 1"/>
                  <a:gd name="T1" fmla="*/ 180 256 1"/>
                  <a:gd name="G3" fmla="+- 11524857 T0 T1"/>
                  <a:gd name="T2" fmla="*/ 0 256 1"/>
                  <a:gd name="T3" fmla="*/ 90 256 1"/>
                  <a:gd name="G4" fmla="+- 11524857 T2 T3"/>
                  <a:gd name="G5" fmla="*/ G4 2 1"/>
                  <a:gd name="T4" fmla="*/ 90 256 1"/>
                  <a:gd name="T5" fmla="*/ 0 256 1"/>
                  <a:gd name="G6" fmla="+- 11524857 T4 T5"/>
                  <a:gd name="G7" fmla="*/ G6 2 1"/>
                  <a:gd name="G8" fmla="abs 11524857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8301"/>
                  <a:gd name="G18" fmla="*/ 8301 1 2"/>
                  <a:gd name="G19" fmla="+- G18 5400 0"/>
                  <a:gd name="G20" fmla="cos G19 11524857"/>
                  <a:gd name="G21" fmla="sin G19 11524857"/>
                  <a:gd name="G22" fmla="+- G20 10800 0"/>
                  <a:gd name="G23" fmla="+- G21 10800 0"/>
                  <a:gd name="G24" fmla="+- 10800 0 G20"/>
                  <a:gd name="G25" fmla="+- 8301 10800 0"/>
                  <a:gd name="G26" fmla="?: G9 G17 G25"/>
                  <a:gd name="G27" fmla="?: G9 0 21600"/>
                  <a:gd name="G28" fmla="cos 10800 11524857"/>
                  <a:gd name="G29" fmla="sin 10800 11524857"/>
                  <a:gd name="G30" fmla="sin 8301 11524857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524857 G34 0"/>
                  <a:gd name="G36" fmla="?: G6 G35 G31"/>
                  <a:gd name="G37" fmla="+- 21600 0 G36"/>
                  <a:gd name="G38" fmla="?: G4 0 G33"/>
                  <a:gd name="G39" fmla="?: 11524857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1273 w 21600"/>
                  <a:gd name="T15" fmla="*/ 11490 h 21600"/>
                  <a:gd name="T16" fmla="*/ 10800 w 21600"/>
                  <a:gd name="T17" fmla="*/ 2499 h 21600"/>
                  <a:gd name="T18" fmla="*/ 20327 w 21600"/>
                  <a:gd name="T19" fmla="*/ 1149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2520" y="11399"/>
                    </a:moveTo>
                    <a:cubicBezTo>
                      <a:pt x="2506" y="11200"/>
                      <a:pt x="2499" y="11000"/>
                      <a:pt x="2499" y="10800"/>
                    </a:cubicBezTo>
                    <a:cubicBezTo>
                      <a:pt x="2499" y="6215"/>
                      <a:pt x="6215" y="2499"/>
                      <a:pt x="10800" y="2499"/>
                    </a:cubicBezTo>
                    <a:cubicBezTo>
                      <a:pt x="15384" y="2499"/>
                      <a:pt x="19101" y="6215"/>
                      <a:pt x="19101" y="10800"/>
                    </a:cubicBezTo>
                    <a:cubicBezTo>
                      <a:pt x="19100" y="11000"/>
                      <a:pt x="19093" y="11200"/>
                      <a:pt x="19079" y="11399"/>
                    </a:cubicBezTo>
                    <a:lnTo>
                      <a:pt x="21571" y="11580"/>
                    </a:lnTo>
                    <a:cubicBezTo>
                      <a:pt x="21590" y="11320"/>
                      <a:pt x="21600" y="11060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0" y="11060"/>
                      <a:pt x="9" y="11320"/>
                      <a:pt x="28" y="1158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71" name="Oval 38"/>
              <p:cNvSpPr>
                <a:spLocks noChangeArrowheads="1"/>
              </p:cNvSpPr>
              <p:nvPr/>
            </p:nvSpPr>
            <p:spPr bwMode="auto">
              <a:xfrm>
                <a:off x="5197" y="4837"/>
                <a:ext cx="1440" cy="144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72" name="Oval 37"/>
              <p:cNvSpPr>
                <a:spLocks noChangeArrowheads="1"/>
              </p:cNvSpPr>
              <p:nvPr/>
            </p:nvSpPr>
            <p:spPr bwMode="auto">
              <a:xfrm>
                <a:off x="6277" y="5197"/>
                <a:ext cx="1440" cy="144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l-SI" altLang="sl-SI" sz="2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3</a:t>
                </a:r>
                <a:endParaRPr kumimoji="0" lang="sl-SI" altLang="sl-SI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3" name="AutoShape 36"/>
              <p:cNvSpPr>
                <a:spLocks noChangeArrowheads="1"/>
              </p:cNvSpPr>
              <p:nvPr/>
            </p:nvSpPr>
            <p:spPr bwMode="auto">
              <a:xfrm>
                <a:off x="7717" y="6637"/>
                <a:ext cx="720" cy="1080"/>
              </a:xfrm>
              <a:custGeom>
                <a:avLst/>
                <a:gdLst>
                  <a:gd name="G0" fmla="+- 8301 0 0"/>
                  <a:gd name="G1" fmla="+- 11524857 0 0"/>
                  <a:gd name="G2" fmla="+- 0 0 11524857"/>
                  <a:gd name="T0" fmla="*/ 0 256 1"/>
                  <a:gd name="T1" fmla="*/ 180 256 1"/>
                  <a:gd name="G3" fmla="+- 11524857 T0 T1"/>
                  <a:gd name="T2" fmla="*/ 0 256 1"/>
                  <a:gd name="T3" fmla="*/ 90 256 1"/>
                  <a:gd name="G4" fmla="+- 11524857 T2 T3"/>
                  <a:gd name="G5" fmla="*/ G4 2 1"/>
                  <a:gd name="T4" fmla="*/ 90 256 1"/>
                  <a:gd name="T5" fmla="*/ 0 256 1"/>
                  <a:gd name="G6" fmla="+- 11524857 T4 T5"/>
                  <a:gd name="G7" fmla="*/ G6 2 1"/>
                  <a:gd name="G8" fmla="abs 11524857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8301"/>
                  <a:gd name="G18" fmla="*/ 8301 1 2"/>
                  <a:gd name="G19" fmla="+- G18 5400 0"/>
                  <a:gd name="G20" fmla="cos G19 11524857"/>
                  <a:gd name="G21" fmla="sin G19 11524857"/>
                  <a:gd name="G22" fmla="+- G20 10800 0"/>
                  <a:gd name="G23" fmla="+- G21 10800 0"/>
                  <a:gd name="G24" fmla="+- 10800 0 G20"/>
                  <a:gd name="G25" fmla="+- 8301 10800 0"/>
                  <a:gd name="G26" fmla="?: G9 G17 G25"/>
                  <a:gd name="G27" fmla="?: G9 0 21600"/>
                  <a:gd name="G28" fmla="cos 10800 11524857"/>
                  <a:gd name="G29" fmla="sin 10800 11524857"/>
                  <a:gd name="G30" fmla="sin 8301 11524857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524857 G34 0"/>
                  <a:gd name="G36" fmla="?: G6 G35 G31"/>
                  <a:gd name="G37" fmla="+- 21600 0 G36"/>
                  <a:gd name="G38" fmla="?: G4 0 G33"/>
                  <a:gd name="G39" fmla="?: 11524857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1273 w 21600"/>
                  <a:gd name="T15" fmla="*/ 11490 h 21600"/>
                  <a:gd name="T16" fmla="*/ 10800 w 21600"/>
                  <a:gd name="T17" fmla="*/ 2499 h 21600"/>
                  <a:gd name="T18" fmla="*/ 20327 w 21600"/>
                  <a:gd name="T19" fmla="*/ 1149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2520" y="11399"/>
                    </a:moveTo>
                    <a:cubicBezTo>
                      <a:pt x="2506" y="11200"/>
                      <a:pt x="2499" y="11000"/>
                      <a:pt x="2499" y="10800"/>
                    </a:cubicBezTo>
                    <a:cubicBezTo>
                      <a:pt x="2499" y="6215"/>
                      <a:pt x="6215" y="2499"/>
                      <a:pt x="10800" y="2499"/>
                    </a:cubicBezTo>
                    <a:cubicBezTo>
                      <a:pt x="15384" y="2499"/>
                      <a:pt x="19101" y="6215"/>
                      <a:pt x="19101" y="10800"/>
                    </a:cubicBezTo>
                    <a:cubicBezTo>
                      <a:pt x="19100" y="11000"/>
                      <a:pt x="19093" y="11200"/>
                      <a:pt x="19079" y="11399"/>
                    </a:cubicBezTo>
                    <a:lnTo>
                      <a:pt x="21571" y="11580"/>
                    </a:lnTo>
                    <a:cubicBezTo>
                      <a:pt x="21590" y="11320"/>
                      <a:pt x="21600" y="11060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0" y="11060"/>
                      <a:pt x="9" y="11320"/>
                      <a:pt x="28" y="1158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74" name="Oval 35"/>
              <p:cNvSpPr>
                <a:spLocks noChangeArrowheads="1"/>
              </p:cNvSpPr>
              <p:nvPr/>
            </p:nvSpPr>
            <p:spPr bwMode="auto">
              <a:xfrm>
                <a:off x="7537" y="5557"/>
                <a:ext cx="1440" cy="144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</p:grpSp>
        <p:grpSp>
          <p:nvGrpSpPr>
            <p:cNvPr id="54" name="Group 25"/>
            <p:cNvGrpSpPr>
              <a:grpSpLocks/>
            </p:cNvGrpSpPr>
            <p:nvPr/>
          </p:nvGrpSpPr>
          <p:grpSpPr bwMode="auto">
            <a:xfrm>
              <a:off x="1597" y="3937"/>
              <a:ext cx="1440" cy="1980"/>
              <a:chOff x="8617" y="4837"/>
              <a:chExt cx="1440" cy="1980"/>
            </a:xfrm>
          </p:grpSpPr>
          <p:sp>
            <p:nvSpPr>
              <p:cNvPr id="55" name="Oval 33"/>
              <p:cNvSpPr>
                <a:spLocks noChangeArrowheads="1"/>
              </p:cNvSpPr>
              <p:nvPr/>
            </p:nvSpPr>
            <p:spPr bwMode="auto">
              <a:xfrm>
                <a:off x="8617" y="5377"/>
                <a:ext cx="1440" cy="144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56" name="Oval 32"/>
              <p:cNvSpPr>
                <a:spLocks noChangeArrowheads="1"/>
              </p:cNvSpPr>
              <p:nvPr/>
            </p:nvSpPr>
            <p:spPr bwMode="auto">
              <a:xfrm>
                <a:off x="9045" y="5880"/>
                <a:ext cx="180" cy="18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57" name="Oval 31"/>
              <p:cNvSpPr>
                <a:spLocks noChangeArrowheads="1"/>
              </p:cNvSpPr>
              <p:nvPr/>
            </p:nvSpPr>
            <p:spPr bwMode="auto">
              <a:xfrm>
                <a:off x="9465" y="5865"/>
                <a:ext cx="180" cy="18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58" name="Freeform 30"/>
              <p:cNvSpPr>
                <a:spLocks/>
              </p:cNvSpPr>
              <p:nvPr/>
            </p:nvSpPr>
            <p:spPr bwMode="auto">
              <a:xfrm>
                <a:off x="9097" y="6337"/>
                <a:ext cx="540" cy="210"/>
              </a:xfrm>
              <a:custGeom>
                <a:avLst/>
                <a:gdLst>
                  <a:gd name="T0" fmla="*/ 0 w 540"/>
                  <a:gd name="T1" fmla="*/ 0 h 210"/>
                  <a:gd name="T2" fmla="*/ 180 w 540"/>
                  <a:gd name="T3" fmla="*/ 180 h 210"/>
                  <a:gd name="T4" fmla="*/ 360 w 540"/>
                  <a:gd name="T5" fmla="*/ 180 h 210"/>
                  <a:gd name="T6" fmla="*/ 540 w 540"/>
                  <a:gd name="T7" fmla="*/ 0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40" h="210">
                    <a:moveTo>
                      <a:pt x="0" y="0"/>
                    </a:moveTo>
                    <a:cubicBezTo>
                      <a:pt x="60" y="75"/>
                      <a:pt x="120" y="150"/>
                      <a:pt x="180" y="180"/>
                    </a:cubicBezTo>
                    <a:cubicBezTo>
                      <a:pt x="240" y="210"/>
                      <a:pt x="300" y="210"/>
                      <a:pt x="360" y="180"/>
                    </a:cubicBezTo>
                    <a:cubicBezTo>
                      <a:pt x="420" y="150"/>
                      <a:pt x="510" y="30"/>
                      <a:pt x="540" y="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59" name="Line 29"/>
              <p:cNvSpPr>
                <a:spLocks noChangeShapeType="1"/>
              </p:cNvSpPr>
              <p:nvPr/>
            </p:nvSpPr>
            <p:spPr bwMode="auto">
              <a:xfrm flipV="1">
                <a:off x="9517" y="5017"/>
                <a:ext cx="18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60" name="Line 28"/>
              <p:cNvSpPr>
                <a:spLocks noChangeShapeType="1"/>
              </p:cNvSpPr>
              <p:nvPr/>
            </p:nvSpPr>
            <p:spPr bwMode="auto">
              <a:xfrm flipH="1" flipV="1">
                <a:off x="8977" y="5017"/>
                <a:ext cx="18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61" name="Oval 27"/>
              <p:cNvSpPr>
                <a:spLocks noChangeArrowheads="1"/>
              </p:cNvSpPr>
              <p:nvPr/>
            </p:nvSpPr>
            <p:spPr bwMode="auto">
              <a:xfrm>
                <a:off x="9637" y="4837"/>
                <a:ext cx="180" cy="180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62" name="Oval 26"/>
              <p:cNvSpPr>
                <a:spLocks noChangeArrowheads="1"/>
              </p:cNvSpPr>
              <p:nvPr/>
            </p:nvSpPr>
            <p:spPr bwMode="auto">
              <a:xfrm>
                <a:off x="8872" y="4837"/>
                <a:ext cx="180" cy="180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</p:grpSp>
      </p:grpSp>
      <p:grpSp>
        <p:nvGrpSpPr>
          <p:cNvPr id="75" name="Group 1"/>
          <p:cNvGrpSpPr>
            <a:grpSpLocks/>
          </p:cNvGrpSpPr>
          <p:nvPr/>
        </p:nvGrpSpPr>
        <p:grpSpPr bwMode="auto">
          <a:xfrm>
            <a:off x="1536996" y="4918983"/>
            <a:ext cx="4583113" cy="1485900"/>
            <a:chOff x="1597" y="13319"/>
            <a:chExt cx="8838" cy="3022"/>
          </a:xfrm>
        </p:grpSpPr>
        <p:grpSp>
          <p:nvGrpSpPr>
            <p:cNvPr id="76" name="Group 11"/>
            <p:cNvGrpSpPr>
              <a:grpSpLocks/>
            </p:cNvGrpSpPr>
            <p:nvPr/>
          </p:nvGrpSpPr>
          <p:grpSpPr bwMode="auto">
            <a:xfrm>
              <a:off x="2845" y="13579"/>
              <a:ext cx="7590" cy="2762"/>
              <a:chOff x="2845" y="12504"/>
              <a:chExt cx="7590" cy="2762"/>
            </a:xfrm>
          </p:grpSpPr>
          <p:sp>
            <p:nvSpPr>
              <p:cNvPr id="86" name="AutoShape 23"/>
              <p:cNvSpPr>
                <a:spLocks noChangeArrowheads="1"/>
              </p:cNvSpPr>
              <p:nvPr/>
            </p:nvSpPr>
            <p:spPr bwMode="auto">
              <a:xfrm rot="-183689">
                <a:off x="5770" y="13650"/>
                <a:ext cx="720" cy="1080"/>
              </a:xfrm>
              <a:custGeom>
                <a:avLst/>
                <a:gdLst>
                  <a:gd name="G0" fmla="+- 8301 0 0"/>
                  <a:gd name="G1" fmla="+- 11524857 0 0"/>
                  <a:gd name="G2" fmla="+- 0 0 11524857"/>
                  <a:gd name="T0" fmla="*/ 0 256 1"/>
                  <a:gd name="T1" fmla="*/ 180 256 1"/>
                  <a:gd name="G3" fmla="+- 11524857 T0 T1"/>
                  <a:gd name="T2" fmla="*/ 0 256 1"/>
                  <a:gd name="T3" fmla="*/ 90 256 1"/>
                  <a:gd name="G4" fmla="+- 11524857 T2 T3"/>
                  <a:gd name="G5" fmla="*/ G4 2 1"/>
                  <a:gd name="T4" fmla="*/ 90 256 1"/>
                  <a:gd name="T5" fmla="*/ 0 256 1"/>
                  <a:gd name="G6" fmla="+- 11524857 T4 T5"/>
                  <a:gd name="G7" fmla="*/ G6 2 1"/>
                  <a:gd name="G8" fmla="abs 11524857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8301"/>
                  <a:gd name="G18" fmla="*/ 8301 1 2"/>
                  <a:gd name="G19" fmla="+- G18 5400 0"/>
                  <a:gd name="G20" fmla="cos G19 11524857"/>
                  <a:gd name="G21" fmla="sin G19 11524857"/>
                  <a:gd name="G22" fmla="+- G20 10800 0"/>
                  <a:gd name="G23" fmla="+- G21 10800 0"/>
                  <a:gd name="G24" fmla="+- 10800 0 G20"/>
                  <a:gd name="G25" fmla="+- 8301 10800 0"/>
                  <a:gd name="G26" fmla="?: G9 G17 G25"/>
                  <a:gd name="G27" fmla="?: G9 0 21600"/>
                  <a:gd name="G28" fmla="cos 10800 11524857"/>
                  <a:gd name="G29" fmla="sin 10800 11524857"/>
                  <a:gd name="G30" fmla="sin 8301 11524857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524857 G34 0"/>
                  <a:gd name="G36" fmla="?: G6 G35 G31"/>
                  <a:gd name="G37" fmla="+- 21600 0 G36"/>
                  <a:gd name="G38" fmla="?: G4 0 G33"/>
                  <a:gd name="G39" fmla="?: 11524857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1273 w 21600"/>
                  <a:gd name="T15" fmla="*/ 11490 h 21600"/>
                  <a:gd name="T16" fmla="*/ 10800 w 21600"/>
                  <a:gd name="T17" fmla="*/ 2499 h 21600"/>
                  <a:gd name="T18" fmla="*/ 20327 w 21600"/>
                  <a:gd name="T19" fmla="*/ 1149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2520" y="11399"/>
                    </a:moveTo>
                    <a:cubicBezTo>
                      <a:pt x="2506" y="11200"/>
                      <a:pt x="2499" y="11000"/>
                      <a:pt x="2499" y="10800"/>
                    </a:cubicBezTo>
                    <a:cubicBezTo>
                      <a:pt x="2499" y="6215"/>
                      <a:pt x="6215" y="2499"/>
                      <a:pt x="10800" y="2499"/>
                    </a:cubicBezTo>
                    <a:cubicBezTo>
                      <a:pt x="15384" y="2499"/>
                      <a:pt x="19101" y="6215"/>
                      <a:pt x="19101" y="10800"/>
                    </a:cubicBezTo>
                    <a:cubicBezTo>
                      <a:pt x="19100" y="11000"/>
                      <a:pt x="19093" y="11200"/>
                      <a:pt x="19079" y="11399"/>
                    </a:cubicBezTo>
                    <a:lnTo>
                      <a:pt x="21571" y="11580"/>
                    </a:lnTo>
                    <a:cubicBezTo>
                      <a:pt x="21590" y="11320"/>
                      <a:pt x="21600" y="11060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0" y="11060"/>
                      <a:pt x="9" y="11320"/>
                      <a:pt x="28" y="1158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87" name="AutoShape 22"/>
              <p:cNvSpPr>
                <a:spLocks noChangeArrowheads="1"/>
              </p:cNvSpPr>
              <p:nvPr/>
            </p:nvSpPr>
            <p:spPr bwMode="auto">
              <a:xfrm rot="-183689">
                <a:off x="4521" y="13897"/>
                <a:ext cx="720" cy="1080"/>
              </a:xfrm>
              <a:custGeom>
                <a:avLst/>
                <a:gdLst>
                  <a:gd name="G0" fmla="+- 8301 0 0"/>
                  <a:gd name="G1" fmla="+- 11524857 0 0"/>
                  <a:gd name="G2" fmla="+- 0 0 11524857"/>
                  <a:gd name="T0" fmla="*/ 0 256 1"/>
                  <a:gd name="T1" fmla="*/ 180 256 1"/>
                  <a:gd name="G3" fmla="+- 11524857 T0 T1"/>
                  <a:gd name="T2" fmla="*/ 0 256 1"/>
                  <a:gd name="T3" fmla="*/ 90 256 1"/>
                  <a:gd name="G4" fmla="+- 11524857 T2 T3"/>
                  <a:gd name="G5" fmla="*/ G4 2 1"/>
                  <a:gd name="T4" fmla="*/ 90 256 1"/>
                  <a:gd name="T5" fmla="*/ 0 256 1"/>
                  <a:gd name="G6" fmla="+- 11524857 T4 T5"/>
                  <a:gd name="G7" fmla="*/ G6 2 1"/>
                  <a:gd name="G8" fmla="abs 11524857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8301"/>
                  <a:gd name="G18" fmla="*/ 8301 1 2"/>
                  <a:gd name="G19" fmla="+- G18 5400 0"/>
                  <a:gd name="G20" fmla="cos G19 11524857"/>
                  <a:gd name="G21" fmla="sin G19 11524857"/>
                  <a:gd name="G22" fmla="+- G20 10800 0"/>
                  <a:gd name="G23" fmla="+- G21 10800 0"/>
                  <a:gd name="G24" fmla="+- 10800 0 G20"/>
                  <a:gd name="G25" fmla="+- 8301 10800 0"/>
                  <a:gd name="G26" fmla="?: G9 G17 G25"/>
                  <a:gd name="G27" fmla="?: G9 0 21600"/>
                  <a:gd name="G28" fmla="cos 10800 11524857"/>
                  <a:gd name="G29" fmla="sin 10800 11524857"/>
                  <a:gd name="G30" fmla="sin 8301 11524857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524857 G34 0"/>
                  <a:gd name="G36" fmla="?: G6 G35 G31"/>
                  <a:gd name="G37" fmla="+- 21600 0 G36"/>
                  <a:gd name="G38" fmla="?: G4 0 G33"/>
                  <a:gd name="G39" fmla="?: 11524857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1273 w 21600"/>
                  <a:gd name="T15" fmla="*/ 11490 h 21600"/>
                  <a:gd name="T16" fmla="*/ 10800 w 21600"/>
                  <a:gd name="T17" fmla="*/ 2499 h 21600"/>
                  <a:gd name="T18" fmla="*/ 20327 w 21600"/>
                  <a:gd name="T19" fmla="*/ 1149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2520" y="11399"/>
                    </a:moveTo>
                    <a:cubicBezTo>
                      <a:pt x="2506" y="11200"/>
                      <a:pt x="2499" y="11000"/>
                      <a:pt x="2499" y="10800"/>
                    </a:cubicBezTo>
                    <a:cubicBezTo>
                      <a:pt x="2499" y="6215"/>
                      <a:pt x="6215" y="2499"/>
                      <a:pt x="10800" y="2499"/>
                    </a:cubicBezTo>
                    <a:cubicBezTo>
                      <a:pt x="15384" y="2499"/>
                      <a:pt x="19101" y="6215"/>
                      <a:pt x="19101" y="10800"/>
                    </a:cubicBezTo>
                    <a:cubicBezTo>
                      <a:pt x="19100" y="11000"/>
                      <a:pt x="19093" y="11200"/>
                      <a:pt x="19079" y="11399"/>
                    </a:cubicBezTo>
                    <a:lnTo>
                      <a:pt x="21571" y="11580"/>
                    </a:lnTo>
                    <a:cubicBezTo>
                      <a:pt x="21590" y="11320"/>
                      <a:pt x="21600" y="11060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0" y="11060"/>
                      <a:pt x="9" y="11320"/>
                      <a:pt x="28" y="1158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88" name="AutoShape 21"/>
              <p:cNvSpPr>
                <a:spLocks noChangeArrowheads="1"/>
              </p:cNvSpPr>
              <p:nvPr/>
            </p:nvSpPr>
            <p:spPr bwMode="auto">
              <a:xfrm rot="-183689">
                <a:off x="3253" y="13785"/>
                <a:ext cx="720" cy="1080"/>
              </a:xfrm>
              <a:custGeom>
                <a:avLst/>
                <a:gdLst>
                  <a:gd name="G0" fmla="+- 8301 0 0"/>
                  <a:gd name="G1" fmla="+- 11524857 0 0"/>
                  <a:gd name="G2" fmla="+- 0 0 11524857"/>
                  <a:gd name="T0" fmla="*/ 0 256 1"/>
                  <a:gd name="T1" fmla="*/ 180 256 1"/>
                  <a:gd name="G3" fmla="+- 11524857 T0 T1"/>
                  <a:gd name="T2" fmla="*/ 0 256 1"/>
                  <a:gd name="T3" fmla="*/ 90 256 1"/>
                  <a:gd name="G4" fmla="+- 11524857 T2 T3"/>
                  <a:gd name="G5" fmla="*/ G4 2 1"/>
                  <a:gd name="T4" fmla="*/ 90 256 1"/>
                  <a:gd name="T5" fmla="*/ 0 256 1"/>
                  <a:gd name="G6" fmla="+- 11524857 T4 T5"/>
                  <a:gd name="G7" fmla="*/ G6 2 1"/>
                  <a:gd name="G8" fmla="abs 11524857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8301"/>
                  <a:gd name="G18" fmla="*/ 8301 1 2"/>
                  <a:gd name="G19" fmla="+- G18 5400 0"/>
                  <a:gd name="G20" fmla="cos G19 11524857"/>
                  <a:gd name="G21" fmla="sin G19 11524857"/>
                  <a:gd name="G22" fmla="+- G20 10800 0"/>
                  <a:gd name="G23" fmla="+- G21 10800 0"/>
                  <a:gd name="G24" fmla="+- 10800 0 G20"/>
                  <a:gd name="G25" fmla="+- 8301 10800 0"/>
                  <a:gd name="G26" fmla="?: G9 G17 G25"/>
                  <a:gd name="G27" fmla="?: G9 0 21600"/>
                  <a:gd name="G28" fmla="cos 10800 11524857"/>
                  <a:gd name="G29" fmla="sin 10800 11524857"/>
                  <a:gd name="G30" fmla="sin 8301 11524857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524857 G34 0"/>
                  <a:gd name="G36" fmla="?: G6 G35 G31"/>
                  <a:gd name="G37" fmla="+- 21600 0 G36"/>
                  <a:gd name="G38" fmla="?: G4 0 G33"/>
                  <a:gd name="G39" fmla="?: 11524857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1273 w 21600"/>
                  <a:gd name="T15" fmla="*/ 11490 h 21600"/>
                  <a:gd name="T16" fmla="*/ 10800 w 21600"/>
                  <a:gd name="T17" fmla="*/ 2499 h 21600"/>
                  <a:gd name="T18" fmla="*/ 20327 w 21600"/>
                  <a:gd name="T19" fmla="*/ 1149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2520" y="11399"/>
                    </a:moveTo>
                    <a:cubicBezTo>
                      <a:pt x="2506" y="11200"/>
                      <a:pt x="2499" y="11000"/>
                      <a:pt x="2499" y="10800"/>
                    </a:cubicBezTo>
                    <a:cubicBezTo>
                      <a:pt x="2499" y="6215"/>
                      <a:pt x="6215" y="2499"/>
                      <a:pt x="10800" y="2499"/>
                    </a:cubicBezTo>
                    <a:cubicBezTo>
                      <a:pt x="15384" y="2499"/>
                      <a:pt x="19101" y="6215"/>
                      <a:pt x="19101" y="10800"/>
                    </a:cubicBezTo>
                    <a:cubicBezTo>
                      <a:pt x="19100" y="11000"/>
                      <a:pt x="19093" y="11200"/>
                      <a:pt x="19079" y="11399"/>
                    </a:cubicBezTo>
                    <a:lnTo>
                      <a:pt x="21571" y="11580"/>
                    </a:lnTo>
                    <a:cubicBezTo>
                      <a:pt x="21590" y="11320"/>
                      <a:pt x="21600" y="11060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0" y="11060"/>
                      <a:pt x="9" y="11320"/>
                      <a:pt x="28" y="1158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89" name="Oval 20"/>
              <p:cNvSpPr>
                <a:spLocks noChangeArrowheads="1"/>
              </p:cNvSpPr>
              <p:nvPr/>
            </p:nvSpPr>
            <p:spPr bwMode="auto">
              <a:xfrm rot="-183689">
                <a:off x="2845" y="12706"/>
                <a:ext cx="1440" cy="144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90" name="Oval 19"/>
              <p:cNvSpPr>
                <a:spLocks noChangeArrowheads="1"/>
              </p:cNvSpPr>
              <p:nvPr/>
            </p:nvSpPr>
            <p:spPr bwMode="auto">
              <a:xfrm rot="-183689">
                <a:off x="4113" y="12818"/>
                <a:ext cx="1440" cy="144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l-SI" altLang="sl-SI" sz="2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7</a:t>
                </a:r>
                <a:endParaRPr kumimoji="0" lang="sl-SI" altLang="sl-SI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1" name="Oval 18"/>
              <p:cNvSpPr>
                <a:spLocks noChangeArrowheads="1"/>
              </p:cNvSpPr>
              <p:nvPr/>
            </p:nvSpPr>
            <p:spPr bwMode="auto">
              <a:xfrm rot="-183689">
                <a:off x="5362" y="12571"/>
                <a:ext cx="1440" cy="144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92" name="AutoShape 17"/>
              <p:cNvSpPr>
                <a:spLocks noChangeArrowheads="1"/>
              </p:cNvSpPr>
              <p:nvPr/>
            </p:nvSpPr>
            <p:spPr bwMode="auto">
              <a:xfrm rot="-183689">
                <a:off x="8126" y="13885"/>
                <a:ext cx="720" cy="1080"/>
              </a:xfrm>
              <a:custGeom>
                <a:avLst/>
                <a:gdLst>
                  <a:gd name="G0" fmla="+- 8301 0 0"/>
                  <a:gd name="G1" fmla="+- 11524857 0 0"/>
                  <a:gd name="G2" fmla="+- 0 0 11524857"/>
                  <a:gd name="T0" fmla="*/ 0 256 1"/>
                  <a:gd name="T1" fmla="*/ 180 256 1"/>
                  <a:gd name="G3" fmla="+- 11524857 T0 T1"/>
                  <a:gd name="T2" fmla="*/ 0 256 1"/>
                  <a:gd name="T3" fmla="*/ 90 256 1"/>
                  <a:gd name="G4" fmla="+- 11524857 T2 T3"/>
                  <a:gd name="G5" fmla="*/ G4 2 1"/>
                  <a:gd name="T4" fmla="*/ 90 256 1"/>
                  <a:gd name="T5" fmla="*/ 0 256 1"/>
                  <a:gd name="G6" fmla="+- 11524857 T4 T5"/>
                  <a:gd name="G7" fmla="*/ G6 2 1"/>
                  <a:gd name="G8" fmla="abs 11524857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8301"/>
                  <a:gd name="G18" fmla="*/ 8301 1 2"/>
                  <a:gd name="G19" fmla="+- G18 5400 0"/>
                  <a:gd name="G20" fmla="cos G19 11524857"/>
                  <a:gd name="G21" fmla="sin G19 11524857"/>
                  <a:gd name="G22" fmla="+- G20 10800 0"/>
                  <a:gd name="G23" fmla="+- G21 10800 0"/>
                  <a:gd name="G24" fmla="+- 10800 0 G20"/>
                  <a:gd name="G25" fmla="+- 8301 10800 0"/>
                  <a:gd name="G26" fmla="?: G9 G17 G25"/>
                  <a:gd name="G27" fmla="?: G9 0 21600"/>
                  <a:gd name="G28" fmla="cos 10800 11524857"/>
                  <a:gd name="G29" fmla="sin 10800 11524857"/>
                  <a:gd name="G30" fmla="sin 8301 11524857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524857 G34 0"/>
                  <a:gd name="G36" fmla="?: G6 G35 G31"/>
                  <a:gd name="G37" fmla="+- 21600 0 G36"/>
                  <a:gd name="G38" fmla="?: G4 0 G33"/>
                  <a:gd name="G39" fmla="?: 11524857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1273 w 21600"/>
                  <a:gd name="T15" fmla="*/ 11490 h 21600"/>
                  <a:gd name="T16" fmla="*/ 10800 w 21600"/>
                  <a:gd name="T17" fmla="*/ 2499 h 21600"/>
                  <a:gd name="T18" fmla="*/ 20327 w 21600"/>
                  <a:gd name="T19" fmla="*/ 1149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2520" y="11399"/>
                    </a:moveTo>
                    <a:cubicBezTo>
                      <a:pt x="2506" y="11200"/>
                      <a:pt x="2499" y="11000"/>
                      <a:pt x="2499" y="10800"/>
                    </a:cubicBezTo>
                    <a:cubicBezTo>
                      <a:pt x="2499" y="6215"/>
                      <a:pt x="6215" y="2499"/>
                      <a:pt x="10800" y="2499"/>
                    </a:cubicBezTo>
                    <a:cubicBezTo>
                      <a:pt x="15384" y="2499"/>
                      <a:pt x="19101" y="6215"/>
                      <a:pt x="19101" y="10800"/>
                    </a:cubicBezTo>
                    <a:cubicBezTo>
                      <a:pt x="19100" y="11000"/>
                      <a:pt x="19093" y="11200"/>
                      <a:pt x="19079" y="11399"/>
                    </a:cubicBezTo>
                    <a:lnTo>
                      <a:pt x="21571" y="11580"/>
                    </a:lnTo>
                    <a:cubicBezTo>
                      <a:pt x="21590" y="11320"/>
                      <a:pt x="21600" y="11060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0" y="11060"/>
                      <a:pt x="9" y="11320"/>
                      <a:pt x="28" y="1158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93" name="AutoShape 16"/>
              <p:cNvSpPr>
                <a:spLocks noChangeArrowheads="1"/>
              </p:cNvSpPr>
              <p:nvPr/>
            </p:nvSpPr>
            <p:spPr bwMode="auto">
              <a:xfrm rot="-183689">
                <a:off x="6848" y="13592"/>
                <a:ext cx="720" cy="1080"/>
              </a:xfrm>
              <a:custGeom>
                <a:avLst/>
                <a:gdLst>
                  <a:gd name="G0" fmla="+- 8301 0 0"/>
                  <a:gd name="G1" fmla="+- 11524857 0 0"/>
                  <a:gd name="G2" fmla="+- 0 0 11524857"/>
                  <a:gd name="T0" fmla="*/ 0 256 1"/>
                  <a:gd name="T1" fmla="*/ 180 256 1"/>
                  <a:gd name="G3" fmla="+- 11524857 T0 T1"/>
                  <a:gd name="T2" fmla="*/ 0 256 1"/>
                  <a:gd name="T3" fmla="*/ 90 256 1"/>
                  <a:gd name="G4" fmla="+- 11524857 T2 T3"/>
                  <a:gd name="G5" fmla="*/ G4 2 1"/>
                  <a:gd name="T4" fmla="*/ 90 256 1"/>
                  <a:gd name="T5" fmla="*/ 0 256 1"/>
                  <a:gd name="G6" fmla="+- 11524857 T4 T5"/>
                  <a:gd name="G7" fmla="*/ G6 2 1"/>
                  <a:gd name="G8" fmla="abs 11524857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8301"/>
                  <a:gd name="G18" fmla="*/ 8301 1 2"/>
                  <a:gd name="G19" fmla="+- G18 5400 0"/>
                  <a:gd name="G20" fmla="cos G19 11524857"/>
                  <a:gd name="G21" fmla="sin G19 11524857"/>
                  <a:gd name="G22" fmla="+- G20 10800 0"/>
                  <a:gd name="G23" fmla="+- G21 10800 0"/>
                  <a:gd name="G24" fmla="+- 10800 0 G20"/>
                  <a:gd name="G25" fmla="+- 8301 10800 0"/>
                  <a:gd name="G26" fmla="?: G9 G17 G25"/>
                  <a:gd name="G27" fmla="?: G9 0 21600"/>
                  <a:gd name="G28" fmla="cos 10800 11524857"/>
                  <a:gd name="G29" fmla="sin 10800 11524857"/>
                  <a:gd name="G30" fmla="sin 8301 11524857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524857 G34 0"/>
                  <a:gd name="G36" fmla="?: G6 G35 G31"/>
                  <a:gd name="G37" fmla="+- 21600 0 G36"/>
                  <a:gd name="G38" fmla="?: G4 0 G33"/>
                  <a:gd name="G39" fmla="?: 11524857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1273 w 21600"/>
                  <a:gd name="T15" fmla="*/ 11490 h 21600"/>
                  <a:gd name="T16" fmla="*/ 10800 w 21600"/>
                  <a:gd name="T17" fmla="*/ 2499 h 21600"/>
                  <a:gd name="T18" fmla="*/ 20327 w 21600"/>
                  <a:gd name="T19" fmla="*/ 1149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2520" y="11399"/>
                    </a:moveTo>
                    <a:cubicBezTo>
                      <a:pt x="2506" y="11200"/>
                      <a:pt x="2499" y="11000"/>
                      <a:pt x="2499" y="10800"/>
                    </a:cubicBezTo>
                    <a:cubicBezTo>
                      <a:pt x="2499" y="6215"/>
                      <a:pt x="6215" y="2499"/>
                      <a:pt x="10800" y="2499"/>
                    </a:cubicBezTo>
                    <a:cubicBezTo>
                      <a:pt x="15384" y="2499"/>
                      <a:pt x="19101" y="6215"/>
                      <a:pt x="19101" y="10800"/>
                    </a:cubicBezTo>
                    <a:cubicBezTo>
                      <a:pt x="19100" y="11000"/>
                      <a:pt x="19093" y="11200"/>
                      <a:pt x="19079" y="11399"/>
                    </a:cubicBezTo>
                    <a:lnTo>
                      <a:pt x="21571" y="11580"/>
                    </a:lnTo>
                    <a:cubicBezTo>
                      <a:pt x="21590" y="11320"/>
                      <a:pt x="21600" y="11060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0" y="11060"/>
                      <a:pt x="9" y="11320"/>
                      <a:pt x="28" y="1158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94" name="Oval 15"/>
              <p:cNvSpPr>
                <a:spLocks noChangeArrowheads="1"/>
              </p:cNvSpPr>
              <p:nvPr/>
            </p:nvSpPr>
            <p:spPr bwMode="auto">
              <a:xfrm rot="-183689">
                <a:off x="6620" y="12504"/>
                <a:ext cx="1440" cy="144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r>
                  <a:rPr lang="sl-SI" dirty="0" smtClean="0"/>
                  <a:t>5</a:t>
                </a:r>
                <a:endParaRPr lang="sl-SI" dirty="0"/>
              </a:p>
            </p:txBody>
          </p:sp>
          <p:sp>
            <p:nvSpPr>
              <p:cNvPr id="95" name="Oval 14"/>
              <p:cNvSpPr>
                <a:spLocks noChangeArrowheads="1"/>
              </p:cNvSpPr>
              <p:nvPr/>
            </p:nvSpPr>
            <p:spPr bwMode="auto">
              <a:xfrm rot="-183689">
                <a:off x="7718" y="12806"/>
                <a:ext cx="1440" cy="144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96" name="AutoShape 13"/>
              <p:cNvSpPr>
                <a:spLocks noChangeArrowheads="1"/>
              </p:cNvSpPr>
              <p:nvPr/>
            </p:nvSpPr>
            <p:spPr bwMode="auto">
              <a:xfrm rot="-183689">
                <a:off x="9223" y="14186"/>
                <a:ext cx="720" cy="1080"/>
              </a:xfrm>
              <a:custGeom>
                <a:avLst/>
                <a:gdLst>
                  <a:gd name="G0" fmla="+- 8301 0 0"/>
                  <a:gd name="G1" fmla="+- 11524857 0 0"/>
                  <a:gd name="G2" fmla="+- 0 0 11524857"/>
                  <a:gd name="T0" fmla="*/ 0 256 1"/>
                  <a:gd name="T1" fmla="*/ 180 256 1"/>
                  <a:gd name="G3" fmla="+- 11524857 T0 T1"/>
                  <a:gd name="T2" fmla="*/ 0 256 1"/>
                  <a:gd name="T3" fmla="*/ 90 256 1"/>
                  <a:gd name="G4" fmla="+- 11524857 T2 T3"/>
                  <a:gd name="G5" fmla="*/ G4 2 1"/>
                  <a:gd name="T4" fmla="*/ 90 256 1"/>
                  <a:gd name="T5" fmla="*/ 0 256 1"/>
                  <a:gd name="G6" fmla="+- 11524857 T4 T5"/>
                  <a:gd name="G7" fmla="*/ G6 2 1"/>
                  <a:gd name="G8" fmla="abs 11524857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8301"/>
                  <a:gd name="G18" fmla="*/ 8301 1 2"/>
                  <a:gd name="G19" fmla="+- G18 5400 0"/>
                  <a:gd name="G20" fmla="cos G19 11524857"/>
                  <a:gd name="G21" fmla="sin G19 11524857"/>
                  <a:gd name="G22" fmla="+- G20 10800 0"/>
                  <a:gd name="G23" fmla="+- G21 10800 0"/>
                  <a:gd name="G24" fmla="+- 10800 0 G20"/>
                  <a:gd name="G25" fmla="+- 8301 10800 0"/>
                  <a:gd name="G26" fmla="?: G9 G17 G25"/>
                  <a:gd name="G27" fmla="?: G9 0 21600"/>
                  <a:gd name="G28" fmla="cos 10800 11524857"/>
                  <a:gd name="G29" fmla="sin 10800 11524857"/>
                  <a:gd name="G30" fmla="sin 8301 11524857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524857 G34 0"/>
                  <a:gd name="G36" fmla="?: G6 G35 G31"/>
                  <a:gd name="G37" fmla="+- 21600 0 G36"/>
                  <a:gd name="G38" fmla="?: G4 0 G33"/>
                  <a:gd name="G39" fmla="?: 11524857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1273 w 21600"/>
                  <a:gd name="T15" fmla="*/ 11490 h 21600"/>
                  <a:gd name="T16" fmla="*/ 10800 w 21600"/>
                  <a:gd name="T17" fmla="*/ 2499 h 21600"/>
                  <a:gd name="T18" fmla="*/ 20327 w 21600"/>
                  <a:gd name="T19" fmla="*/ 1149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2520" y="11399"/>
                    </a:moveTo>
                    <a:cubicBezTo>
                      <a:pt x="2506" y="11200"/>
                      <a:pt x="2499" y="11000"/>
                      <a:pt x="2499" y="10800"/>
                    </a:cubicBezTo>
                    <a:cubicBezTo>
                      <a:pt x="2499" y="6215"/>
                      <a:pt x="6215" y="2499"/>
                      <a:pt x="10800" y="2499"/>
                    </a:cubicBezTo>
                    <a:cubicBezTo>
                      <a:pt x="15384" y="2499"/>
                      <a:pt x="19101" y="6215"/>
                      <a:pt x="19101" y="10800"/>
                    </a:cubicBezTo>
                    <a:cubicBezTo>
                      <a:pt x="19100" y="11000"/>
                      <a:pt x="19093" y="11200"/>
                      <a:pt x="19079" y="11399"/>
                    </a:cubicBezTo>
                    <a:lnTo>
                      <a:pt x="21571" y="11580"/>
                    </a:lnTo>
                    <a:cubicBezTo>
                      <a:pt x="21590" y="11320"/>
                      <a:pt x="21600" y="11060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0" y="11060"/>
                      <a:pt x="9" y="11320"/>
                      <a:pt x="28" y="1158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97" name="Oval 12"/>
              <p:cNvSpPr>
                <a:spLocks noChangeArrowheads="1"/>
              </p:cNvSpPr>
              <p:nvPr/>
            </p:nvSpPr>
            <p:spPr bwMode="auto">
              <a:xfrm rot="-183689">
                <a:off x="8995" y="13098"/>
                <a:ext cx="1440" cy="144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l-SI" altLang="sl-SI" sz="2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3</a:t>
                </a:r>
                <a:endParaRPr kumimoji="0" lang="sl-SI" altLang="sl-SI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77" name="Group 2"/>
            <p:cNvGrpSpPr>
              <a:grpSpLocks/>
            </p:cNvGrpSpPr>
            <p:nvPr/>
          </p:nvGrpSpPr>
          <p:grpSpPr bwMode="auto">
            <a:xfrm rot="-569734">
              <a:off x="1597" y="13319"/>
              <a:ext cx="1440" cy="1980"/>
              <a:chOff x="8617" y="4837"/>
              <a:chExt cx="1440" cy="1980"/>
            </a:xfrm>
          </p:grpSpPr>
          <p:sp>
            <p:nvSpPr>
              <p:cNvPr id="78" name="Oval 10"/>
              <p:cNvSpPr>
                <a:spLocks noChangeArrowheads="1"/>
              </p:cNvSpPr>
              <p:nvPr/>
            </p:nvSpPr>
            <p:spPr bwMode="auto">
              <a:xfrm>
                <a:off x="8617" y="5377"/>
                <a:ext cx="1440" cy="144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79" name="Oval 9"/>
              <p:cNvSpPr>
                <a:spLocks noChangeArrowheads="1"/>
              </p:cNvSpPr>
              <p:nvPr/>
            </p:nvSpPr>
            <p:spPr bwMode="auto">
              <a:xfrm>
                <a:off x="9045" y="5880"/>
                <a:ext cx="180" cy="18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80" name="Oval 8"/>
              <p:cNvSpPr>
                <a:spLocks noChangeArrowheads="1"/>
              </p:cNvSpPr>
              <p:nvPr/>
            </p:nvSpPr>
            <p:spPr bwMode="auto">
              <a:xfrm>
                <a:off x="9465" y="5865"/>
                <a:ext cx="180" cy="18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81" name="Freeform 7"/>
              <p:cNvSpPr>
                <a:spLocks/>
              </p:cNvSpPr>
              <p:nvPr/>
            </p:nvSpPr>
            <p:spPr bwMode="auto">
              <a:xfrm>
                <a:off x="9097" y="6337"/>
                <a:ext cx="540" cy="210"/>
              </a:xfrm>
              <a:custGeom>
                <a:avLst/>
                <a:gdLst>
                  <a:gd name="T0" fmla="*/ 0 w 540"/>
                  <a:gd name="T1" fmla="*/ 0 h 210"/>
                  <a:gd name="T2" fmla="*/ 180 w 540"/>
                  <a:gd name="T3" fmla="*/ 180 h 210"/>
                  <a:gd name="T4" fmla="*/ 360 w 540"/>
                  <a:gd name="T5" fmla="*/ 180 h 210"/>
                  <a:gd name="T6" fmla="*/ 540 w 540"/>
                  <a:gd name="T7" fmla="*/ 0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40" h="210">
                    <a:moveTo>
                      <a:pt x="0" y="0"/>
                    </a:moveTo>
                    <a:cubicBezTo>
                      <a:pt x="60" y="75"/>
                      <a:pt x="120" y="150"/>
                      <a:pt x="180" y="180"/>
                    </a:cubicBezTo>
                    <a:cubicBezTo>
                      <a:pt x="240" y="210"/>
                      <a:pt x="300" y="210"/>
                      <a:pt x="360" y="180"/>
                    </a:cubicBezTo>
                    <a:cubicBezTo>
                      <a:pt x="420" y="150"/>
                      <a:pt x="510" y="30"/>
                      <a:pt x="540" y="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82" name="Line 6"/>
              <p:cNvSpPr>
                <a:spLocks noChangeShapeType="1"/>
              </p:cNvSpPr>
              <p:nvPr/>
            </p:nvSpPr>
            <p:spPr bwMode="auto">
              <a:xfrm flipV="1">
                <a:off x="9517" y="5017"/>
                <a:ext cx="18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83" name="Line 5"/>
              <p:cNvSpPr>
                <a:spLocks noChangeShapeType="1"/>
              </p:cNvSpPr>
              <p:nvPr/>
            </p:nvSpPr>
            <p:spPr bwMode="auto">
              <a:xfrm flipH="1" flipV="1">
                <a:off x="8977" y="5017"/>
                <a:ext cx="18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84" name="Oval 4"/>
              <p:cNvSpPr>
                <a:spLocks noChangeArrowheads="1"/>
              </p:cNvSpPr>
              <p:nvPr/>
            </p:nvSpPr>
            <p:spPr bwMode="auto">
              <a:xfrm>
                <a:off x="9637" y="4837"/>
                <a:ext cx="180" cy="180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85" name="Oval 3"/>
              <p:cNvSpPr>
                <a:spLocks noChangeArrowheads="1"/>
              </p:cNvSpPr>
              <p:nvPr/>
            </p:nvSpPr>
            <p:spPr bwMode="auto">
              <a:xfrm>
                <a:off x="8872" y="4837"/>
                <a:ext cx="180" cy="180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</p:grpSp>
      </p:grpSp>
      <p:sp>
        <p:nvSpPr>
          <p:cNvPr id="98" name="Rectangle 95"/>
          <p:cNvSpPr>
            <a:spLocks noChangeArrowheads="1"/>
          </p:cNvSpPr>
          <p:nvPr/>
        </p:nvSpPr>
        <p:spPr bwMode="auto">
          <a:xfrm>
            <a:off x="2466975" y="14573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l-SI"/>
          </a:p>
        </p:txBody>
      </p:sp>
      <p:sp>
        <p:nvSpPr>
          <p:cNvPr id="99" name="Rectangle 115"/>
          <p:cNvSpPr>
            <a:spLocks noChangeArrowheads="1"/>
          </p:cNvSpPr>
          <p:nvPr/>
        </p:nvSpPr>
        <p:spPr bwMode="auto">
          <a:xfrm>
            <a:off x="2466975" y="19145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l-SI"/>
          </a:p>
        </p:txBody>
      </p:sp>
      <p:sp>
        <p:nvSpPr>
          <p:cNvPr id="100" name="PoljeZBesedilom 99"/>
          <p:cNvSpPr txBox="1"/>
          <p:nvPr/>
        </p:nvSpPr>
        <p:spPr>
          <a:xfrm>
            <a:off x="1431636" y="2922181"/>
            <a:ext cx="350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7</a:t>
            </a:r>
            <a:endParaRPr lang="sl-SI" dirty="0"/>
          </a:p>
        </p:txBody>
      </p:sp>
      <p:sp>
        <p:nvSpPr>
          <p:cNvPr id="101" name="PoljeZBesedilom 100"/>
          <p:cNvSpPr txBox="1"/>
          <p:nvPr/>
        </p:nvSpPr>
        <p:spPr>
          <a:xfrm>
            <a:off x="3471033" y="3058716"/>
            <a:ext cx="416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4</a:t>
            </a:r>
            <a:endParaRPr lang="sl-SI" dirty="0"/>
          </a:p>
        </p:txBody>
      </p:sp>
      <p:sp>
        <p:nvSpPr>
          <p:cNvPr id="102" name="PoljeZBesedilom 101"/>
          <p:cNvSpPr txBox="1"/>
          <p:nvPr/>
        </p:nvSpPr>
        <p:spPr>
          <a:xfrm>
            <a:off x="4816770" y="3428048"/>
            <a:ext cx="401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2</a:t>
            </a:r>
            <a:endParaRPr lang="sl-SI" dirty="0"/>
          </a:p>
        </p:txBody>
      </p:sp>
      <p:sp>
        <p:nvSpPr>
          <p:cNvPr id="103" name="PoljeZBesedilom 102"/>
          <p:cNvSpPr txBox="1"/>
          <p:nvPr/>
        </p:nvSpPr>
        <p:spPr>
          <a:xfrm>
            <a:off x="5678288" y="1865430"/>
            <a:ext cx="373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2</a:t>
            </a:r>
            <a:endParaRPr lang="sl-SI" dirty="0"/>
          </a:p>
        </p:txBody>
      </p:sp>
      <p:sp>
        <p:nvSpPr>
          <p:cNvPr id="104" name="PoljeZBesedilom 103"/>
          <p:cNvSpPr txBox="1"/>
          <p:nvPr/>
        </p:nvSpPr>
        <p:spPr>
          <a:xfrm flipH="1" flipV="1">
            <a:off x="-1468582" y="-689130"/>
            <a:ext cx="8442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4</a:t>
            </a:r>
            <a:endParaRPr lang="sl-SI" dirty="0"/>
          </a:p>
        </p:txBody>
      </p:sp>
      <p:sp>
        <p:nvSpPr>
          <p:cNvPr id="105" name="PoljeZBesedilom 104"/>
          <p:cNvSpPr txBox="1"/>
          <p:nvPr/>
        </p:nvSpPr>
        <p:spPr>
          <a:xfrm>
            <a:off x="7004115" y="1817395"/>
            <a:ext cx="402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4</a:t>
            </a:r>
            <a:endParaRPr lang="sl-SI" dirty="0"/>
          </a:p>
        </p:txBody>
      </p:sp>
      <p:sp>
        <p:nvSpPr>
          <p:cNvPr id="106" name="PoljeZBesedilom 105"/>
          <p:cNvSpPr txBox="1"/>
          <p:nvPr/>
        </p:nvSpPr>
        <p:spPr>
          <a:xfrm>
            <a:off x="8187699" y="2199036"/>
            <a:ext cx="488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dirty="0" smtClean="0"/>
              <a:t>6</a:t>
            </a:r>
            <a:endParaRPr lang="sl-SI" dirty="0"/>
          </a:p>
        </p:txBody>
      </p:sp>
      <p:sp>
        <p:nvSpPr>
          <p:cNvPr id="107" name="PoljeZBesedilom 106"/>
          <p:cNvSpPr txBox="1"/>
          <p:nvPr/>
        </p:nvSpPr>
        <p:spPr>
          <a:xfrm>
            <a:off x="7494309" y="4426140"/>
            <a:ext cx="424206" cy="37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7</a:t>
            </a:r>
            <a:endParaRPr lang="sl-SI" dirty="0"/>
          </a:p>
        </p:txBody>
      </p:sp>
      <p:sp>
        <p:nvSpPr>
          <p:cNvPr id="108" name="PoljeZBesedilom 107"/>
          <p:cNvSpPr txBox="1"/>
          <p:nvPr/>
        </p:nvSpPr>
        <p:spPr>
          <a:xfrm>
            <a:off x="8206792" y="4372707"/>
            <a:ext cx="371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8</a:t>
            </a:r>
            <a:endParaRPr lang="sl-SI" dirty="0"/>
          </a:p>
        </p:txBody>
      </p:sp>
      <p:sp>
        <p:nvSpPr>
          <p:cNvPr id="109" name="PoljeZBesedilom 108"/>
          <p:cNvSpPr txBox="1"/>
          <p:nvPr/>
        </p:nvSpPr>
        <p:spPr>
          <a:xfrm>
            <a:off x="9395131" y="4797615"/>
            <a:ext cx="46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10</a:t>
            </a:r>
            <a:endParaRPr lang="sl-SI" dirty="0"/>
          </a:p>
        </p:txBody>
      </p:sp>
      <p:sp>
        <p:nvSpPr>
          <p:cNvPr id="110" name="PoljeZBesedilom 109"/>
          <p:cNvSpPr txBox="1"/>
          <p:nvPr/>
        </p:nvSpPr>
        <p:spPr>
          <a:xfrm>
            <a:off x="2292963" y="5245197"/>
            <a:ext cx="464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dirty="0" smtClean="0"/>
              <a:t>8</a:t>
            </a:r>
            <a:endParaRPr lang="sl-SI" dirty="0"/>
          </a:p>
        </p:txBody>
      </p:sp>
      <p:sp>
        <p:nvSpPr>
          <p:cNvPr id="111" name="PoljeZBesedilom 110"/>
          <p:cNvSpPr txBox="1"/>
          <p:nvPr/>
        </p:nvSpPr>
        <p:spPr>
          <a:xfrm>
            <a:off x="3593125" y="5256848"/>
            <a:ext cx="464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dirty="0" smtClean="0"/>
              <a:t>6</a:t>
            </a:r>
            <a:endParaRPr lang="sl-SI" dirty="0"/>
          </a:p>
        </p:txBody>
      </p:sp>
      <p:sp>
        <p:nvSpPr>
          <p:cNvPr id="112" name="PoljeZBesedilom 111"/>
          <p:cNvSpPr txBox="1"/>
          <p:nvPr/>
        </p:nvSpPr>
        <p:spPr>
          <a:xfrm>
            <a:off x="4940503" y="5275042"/>
            <a:ext cx="405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4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314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296400" y="603503"/>
            <a:ext cx="2432304" cy="4130421"/>
          </a:xfrm>
        </p:spPr>
        <p:txBody>
          <a:bodyPr/>
          <a:lstStyle/>
          <a:p>
            <a:r>
              <a:rPr lang="sl-SI" dirty="0" smtClean="0"/>
              <a:t>UGOTOVI,</a:t>
            </a:r>
            <a:br>
              <a:rPr lang="sl-SI" dirty="0" smtClean="0"/>
            </a:br>
            <a:r>
              <a:rPr lang="sl-SI" dirty="0" smtClean="0"/>
              <a:t>KATERO ŠTEVILO JE PREJ,</a:t>
            </a:r>
            <a:br>
              <a:rPr lang="sl-SI" dirty="0" smtClean="0"/>
            </a:br>
            <a:r>
              <a:rPr lang="sl-SI" dirty="0" smtClean="0"/>
              <a:t>POTEM ALI VMES!</a:t>
            </a:r>
            <a:endParaRPr lang="sl-SI" dirty="0"/>
          </a:p>
        </p:txBody>
      </p:sp>
      <p:pic>
        <p:nvPicPr>
          <p:cNvPr id="5" name="Označba mesta slike 4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4782" b="4782"/>
          <a:stretch>
            <a:fillRect/>
          </a:stretch>
        </p:blipFill>
        <p:spPr>
          <a:xfrm>
            <a:off x="0" y="250507"/>
            <a:ext cx="8531352" cy="6382512"/>
          </a:xfrm>
          <a:prstGeom prst="rect">
            <a:avLst/>
          </a:prstGeom>
        </p:spPr>
      </p:pic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9296400" y="1095375"/>
            <a:ext cx="2432304" cy="4692777"/>
          </a:xfrm>
        </p:spPr>
        <p:txBody>
          <a:bodyPr/>
          <a:lstStyle/>
          <a:p>
            <a:endParaRPr lang="sl-SI" dirty="0"/>
          </a:p>
        </p:txBody>
      </p:sp>
      <p:sp>
        <p:nvSpPr>
          <p:cNvPr id="3" name="PoljeZBesedilom 2"/>
          <p:cNvSpPr txBox="1"/>
          <p:nvPr/>
        </p:nvSpPr>
        <p:spPr>
          <a:xfrm>
            <a:off x="3398404" y="4135992"/>
            <a:ext cx="638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000" b="1" dirty="0" smtClean="0"/>
              <a:t>2</a:t>
            </a:r>
            <a:endParaRPr lang="sl-SI" sz="4000" b="1" dirty="0"/>
          </a:p>
        </p:txBody>
      </p:sp>
      <p:sp>
        <p:nvSpPr>
          <p:cNvPr id="6" name="PoljeZBesedilom 5"/>
          <p:cNvSpPr txBox="1"/>
          <p:nvPr/>
        </p:nvSpPr>
        <p:spPr>
          <a:xfrm>
            <a:off x="1467860" y="4135992"/>
            <a:ext cx="5619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000" b="1" dirty="0" smtClean="0"/>
              <a:t>1</a:t>
            </a:r>
            <a:endParaRPr lang="sl-SI" sz="4000" b="1" dirty="0"/>
          </a:p>
        </p:txBody>
      </p:sp>
      <p:sp>
        <p:nvSpPr>
          <p:cNvPr id="7" name="PoljeZBesedilom 6"/>
          <p:cNvSpPr txBox="1"/>
          <p:nvPr/>
        </p:nvSpPr>
        <p:spPr>
          <a:xfrm>
            <a:off x="5321878" y="4026038"/>
            <a:ext cx="5238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000" b="1" dirty="0" smtClean="0"/>
              <a:t>3</a:t>
            </a:r>
            <a:endParaRPr lang="sl-SI" sz="4000" b="1" dirty="0"/>
          </a:p>
        </p:txBody>
      </p:sp>
      <p:sp>
        <p:nvSpPr>
          <p:cNvPr id="8" name="PoljeZBesedilom 7"/>
          <p:cNvSpPr txBox="1"/>
          <p:nvPr/>
        </p:nvSpPr>
        <p:spPr>
          <a:xfrm>
            <a:off x="7328622" y="4316389"/>
            <a:ext cx="5264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000" b="1" dirty="0" smtClean="0"/>
              <a:t>4</a:t>
            </a:r>
            <a:endParaRPr lang="sl-SI" sz="4000" b="1" dirty="0"/>
          </a:p>
        </p:txBody>
      </p:sp>
    </p:spTree>
    <p:extLst>
      <p:ext uri="{BB962C8B-B14F-4D97-AF65-F5344CB8AC3E}">
        <p14:creationId xmlns:p14="http://schemas.microsoft.com/office/powerpoint/2010/main" val="2868053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358093"/>
            <a:ext cx="9477375" cy="6330176"/>
          </a:xfrm>
          <a:prstGeom prst="rect">
            <a:avLst/>
          </a:prstGeom>
        </p:spPr>
      </p:pic>
      <p:sp>
        <p:nvSpPr>
          <p:cNvPr id="3" name="PoljeZBesedilom 2"/>
          <p:cNvSpPr txBox="1"/>
          <p:nvPr/>
        </p:nvSpPr>
        <p:spPr>
          <a:xfrm>
            <a:off x="1457325" y="1343025"/>
            <a:ext cx="514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dirty="0" smtClean="0"/>
              <a:t>4</a:t>
            </a:r>
            <a:endParaRPr lang="sl-SI" sz="2400" b="1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3598543" y="1382024"/>
            <a:ext cx="581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dirty="0" smtClean="0"/>
              <a:t>6</a:t>
            </a:r>
            <a:endParaRPr lang="sl-SI" sz="2400" b="1" dirty="0"/>
          </a:p>
        </p:txBody>
      </p:sp>
      <p:sp>
        <p:nvSpPr>
          <p:cNvPr id="6" name="PoljeZBesedilom 5"/>
          <p:cNvSpPr txBox="1"/>
          <p:nvPr/>
        </p:nvSpPr>
        <p:spPr>
          <a:xfrm>
            <a:off x="4717184" y="3292348"/>
            <a:ext cx="581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dirty="0" smtClean="0"/>
              <a:t>3</a:t>
            </a:r>
            <a:endParaRPr lang="sl-SI" sz="2400" b="1" dirty="0"/>
          </a:p>
        </p:txBody>
      </p:sp>
      <p:sp>
        <p:nvSpPr>
          <p:cNvPr id="7" name="PoljeZBesedilom 6"/>
          <p:cNvSpPr txBox="1"/>
          <p:nvPr/>
        </p:nvSpPr>
        <p:spPr>
          <a:xfrm>
            <a:off x="3889056" y="3790950"/>
            <a:ext cx="4829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dirty="0" smtClean="0"/>
              <a:t>2</a:t>
            </a:r>
            <a:endParaRPr lang="sl-SI" sz="2400" b="1" dirty="0"/>
          </a:p>
        </p:txBody>
      </p:sp>
      <p:sp>
        <p:nvSpPr>
          <p:cNvPr id="8" name="PoljeZBesedilom 7"/>
          <p:cNvSpPr txBox="1"/>
          <p:nvPr/>
        </p:nvSpPr>
        <p:spPr>
          <a:xfrm>
            <a:off x="8648700" y="2057400"/>
            <a:ext cx="523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dirty="0" smtClean="0"/>
              <a:t>8</a:t>
            </a:r>
            <a:endParaRPr lang="sl-SI" sz="2400" b="1" dirty="0"/>
          </a:p>
        </p:txBody>
      </p:sp>
      <p:sp>
        <p:nvSpPr>
          <p:cNvPr id="9" name="PoljeZBesedilom 8"/>
          <p:cNvSpPr txBox="1"/>
          <p:nvPr/>
        </p:nvSpPr>
        <p:spPr>
          <a:xfrm>
            <a:off x="9867900" y="2124075"/>
            <a:ext cx="523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dirty="0" smtClean="0"/>
              <a:t>9</a:t>
            </a:r>
            <a:endParaRPr lang="sl-SI" sz="2400" b="1" dirty="0"/>
          </a:p>
        </p:txBody>
      </p:sp>
    </p:spTree>
    <p:extLst>
      <p:ext uri="{BB962C8B-B14F-4D97-AF65-F5344CB8AC3E}">
        <p14:creationId xmlns:p14="http://schemas.microsoft.com/office/powerpoint/2010/main" val="3391159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Slika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7518" y="1631199"/>
            <a:ext cx="9917140" cy="3819525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00176" y="4129087"/>
            <a:ext cx="10791824" cy="5457825"/>
          </a:xfrm>
        </p:spPr>
        <p:txBody>
          <a:bodyPr/>
          <a:lstStyle/>
          <a:p>
            <a:endParaRPr lang="sl-SI" dirty="0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3595355" y="5906865"/>
            <a:ext cx="7017488" cy="951135"/>
          </a:xfrm>
        </p:spPr>
        <p:txBody>
          <a:bodyPr/>
          <a:lstStyle/>
          <a:p>
            <a:r>
              <a:rPr lang="sl-SI" sz="2400" dirty="0" smtClean="0"/>
              <a:t>GLASNO PREBERI IN IZRAČUNAJ</a:t>
            </a:r>
            <a:r>
              <a:rPr lang="sl-SI" dirty="0" smtClean="0"/>
              <a:t>!</a:t>
            </a:r>
            <a:endParaRPr lang="sl-SI" dirty="0"/>
          </a:p>
        </p:txBody>
      </p:sp>
      <p:sp>
        <p:nvSpPr>
          <p:cNvPr id="28" name="Rectangle 26"/>
          <p:cNvSpPr>
            <a:spLocks noChangeArrowheads="1"/>
          </p:cNvSpPr>
          <p:nvPr/>
        </p:nvSpPr>
        <p:spPr bwMode="auto">
          <a:xfrm>
            <a:off x="9441564" y="1910323"/>
            <a:ext cx="744501" cy="52387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sp>
        <p:nvSpPr>
          <p:cNvPr id="4" name="PoljeZBesedilom 3"/>
          <p:cNvSpPr txBox="1"/>
          <p:nvPr/>
        </p:nvSpPr>
        <p:spPr>
          <a:xfrm>
            <a:off x="3276844" y="1979088"/>
            <a:ext cx="36260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500" b="1" dirty="0" smtClean="0"/>
              <a:t>5</a:t>
            </a:r>
            <a:endParaRPr lang="sl-SI" sz="2500" b="1" dirty="0"/>
          </a:p>
        </p:txBody>
      </p:sp>
      <p:sp>
        <p:nvSpPr>
          <p:cNvPr id="5" name="PoljeZBesedilom 4"/>
          <p:cNvSpPr txBox="1"/>
          <p:nvPr/>
        </p:nvSpPr>
        <p:spPr>
          <a:xfrm>
            <a:off x="3151318" y="2846308"/>
            <a:ext cx="613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dirty="0" smtClean="0"/>
              <a:t>10</a:t>
            </a:r>
            <a:endParaRPr lang="sl-SI" sz="2400" b="1" dirty="0"/>
          </a:p>
        </p:txBody>
      </p:sp>
      <p:sp>
        <p:nvSpPr>
          <p:cNvPr id="6" name="PoljeZBesedilom 5"/>
          <p:cNvSpPr txBox="1"/>
          <p:nvPr/>
        </p:nvSpPr>
        <p:spPr>
          <a:xfrm>
            <a:off x="3179027" y="3610951"/>
            <a:ext cx="613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2400" b="1" dirty="0" smtClean="0"/>
              <a:t>5</a:t>
            </a:r>
            <a:endParaRPr lang="sl-SI" sz="2400" b="1" dirty="0"/>
          </a:p>
        </p:txBody>
      </p:sp>
      <p:sp>
        <p:nvSpPr>
          <p:cNvPr id="7" name="PoljeZBesedilom 6"/>
          <p:cNvSpPr txBox="1"/>
          <p:nvPr/>
        </p:nvSpPr>
        <p:spPr>
          <a:xfrm>
            <a:off x="6411944" y="2013120"/>
            <a:ext cx="5172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2400" b="1" dirty="0" smtClean="0"/>
              <a:t>8</a:t>
            </a:r>
            <a:endParaRPr lang="sl-SI" sz="2400" b="1" dirty="0"/>
          </a:p>
        </p:txBody>
      </p:sp>
      <p:sp>
        <p:nvSpPr>
          <p:cNvPr id="8" name="PoljeZBesedilom 7"/>
          <p:cNvSpPr txBox="1"/>
          <p:nvPr/>
        </p:nvSpPr>
        <p:spPr>
          <a:xfrm>
            <a:off x="6496429" y="2887657"/>
            <a:ext cx="5172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dirty="0" smtClean="0"/>
              <a:t>7</a:t>
            </a:r>
            <a:endParaRPr lang="sl-SI" sz="2400" b="1" dirty="0"/>
          </a:p>
        </p:txBody>
      </p:sp>
      <p:sp>
        <p:nvSpPr>
          <p:cNvPr id="9" name="PoljeZBesedilom 8"/>
          <p:cNvSpPr txBox="1"/>
          <p:nvPr/>
        </p:nvSpPr>
        <p:spPr>
          <a:xfrm>
            <a:off x="6496429" y="3731243"/>
            <a:ext cx="5172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dirty="0" smtClean="0"/>
              <a:t>9</a:t>
            </a:r>
            <a:endParaRPr lang="sl-SI" sz="2400" b="1" dirty="0"/>
          </a:p>
        </p:txBody>
      </p:sp>
      <p:sp>
        <p:nvSpPr>
          <p:cNvPr id="10" name="PoljeZBesedilom 9"/>
          <p:cNvSpPr txBox="1"/>
          <p:nvPr/>
        </p:nvSpPr>
        <p:spPr>
          <a:xfrm>
            <a:off x="3263825" y="4548705"/>
            <a:ext cx="5151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dirty="0" smtClean="0"/>
              <a:t>8</a:t>
            </a:r>
            <a:endParaRPr lang="sl-SI" sz="2400" b="1" dirty="0"/>
          </a:p>
        </p:txBody>
      </p:sp>
      <p:sp>
        <p:nvSpPr>
          <p:cNvPr id="11" name="PoljeZBesedilom 10"/>
          <p:cNvSpPr txBox="1"/>
          <p:nvPr/>
        </p:nvSpPr>
        <p:spPr>
          <a:xfrm>
            <a:off x="6496429" y="4523709"/>
            <a:ext cx="4359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dirty="0" smtClean="0"/>
              <a:t>7</a:t>
            </a:r>
            <a:endParaRPr lang="sl-SI" sz="2400" b="1" dirty="0"/>
          </a:p>
        </p:txBody>
      </p:sp>
      <p:sp>
        <p:nvSpPr>
          <p:cNvPr id="12" name="PoljeZBesedilom 11"/>
          <p:cNvSpPr txBox="1"/>
          <p:nvPr/>
        </p:nvSpPr>
        <p:spPr>
          <a:xfrm>
            <a:off x="9616103" y="1972362"/>
            <a:ext cx="580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dirty="0" smtClean="0"/>
              <a:t>6</a:t>
            </a:r>
            <a:endParaRPr lang="sl-SI" sz="2400" b="1" dirty="0"/>
          </a:p>
        </p:txBody>
      </p:sp>
      <p:sp>
        <p:nvSpPr>
          <p:cNvPr id="13" name="PoljeZBesedilom 12"/>
          <p:cNvSpPr txBox="1"/>
          <p:nvPr/>
        </p:nvSpPr>
        <p:spPr>
          <a:xfrm>
            <a:off x="9636717" y="2773955"/>
            <a:ext cx="4884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dirty="0" smtClean="0"/>
              <a:t>2</a:t>
            </a:r>
            <a:endParaRPr lang="sl-SI" sz="2400" b="1" dirty="0"/>
          </a:p>
        </p:txBody>
      </p:sp>
      <p:sp>
        <p:nvSpPr>
          <p:cNvPr id="14" name="PoljeZBesedilom 13"/>
          <p:cNvSpPr txBox="1"/>
          <p:nvPr/>
        </p:nvSpPr>
        <p:spPr>
          <a:xfrm>
            <a:off x="9552541" y="3639186"/>
            <a:ext cx="5726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2400" b="1" dirty="0" smtClean="0"/>
              <a:t>9</a:t>
            </a:r>
            <a:endParaRPr lang="sl-SI" sz="2400" b="1" dirty="0"/>
          </a:p>
        </p:txBody>
      </p:sp>
      <p:sp>
        <p:nvSpPr>
          <p:cNvPr id="15" name="PoljeZBesedilom 14"/>
          <p:cNvSpPr txBox="1"/>
          <p:nvPr/>
        </p:nvSpPr>
        <p:spPr>
          <a:xfrm>
            <a:off x="9552541" y="4524135"/>
            <a:ext cx="5726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2400" b="1" dirty="0" smtClean="0"/>
              <a:t>0</a:t>
            </a:r>
            <a:endParaRPr lang="sl-SI" sz="2400" b="1" dirty="0"/>
          </a:p>
        </p:txBody>
      </p:sp>
    </p:spTree>
    <p:extLst>
      <p:ext uri="{BB962C8B-B14F-4D97-AF65-F5344CB8AC3E}">
        <p14:creationId xmlns:p14="http://schemas.microsoft.com/office/powerpoint/2010/main" val="3970175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296400" y="607391"/>
            <a:ext cx="2430780" cy="2031033"/>
          </a:xfrm>
        </p:spPr>
        <p:txBody>
          <a:bodyPr>
            <a:normAutofit/>
          </a:bodyPr>
          <a:lstStyle/>
          <a:p>
            <a:r>
              <a:rPr lang="sl-SI" dirty="0" smtClean="0"/>
              <a:t>DOBRO SI OGLEJ SLIKO IN POVEJ RAČUNSKO ZGODBICO</a:t>
            </a:r>
            <a:endParaRPr lang="sl-SI" dirty="0"/>
          </a:p>
        </p:txBody>
      </p:sp>
      <p:pic>
        <p:nvPicPr>
          <p:cNvPr id="5" name="Označba mesta vsebine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14899" y="607391"/>
            <a:ext cx="3315653" cy="5619750"/>
          </a:xfrm>
          <a:prstGeom prst="rect">
            <a:avLst/>
          </a:prstGeom>
        </p:spPr>
      </p:pic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77500" lnSpcReduction="20000"/>
          </a:bodyPr>
          <a:lstStyle/>
          <a:p>
            <a:endParaRPr lang="sl-SI" dirty="0" smtClean="0"/>
          </a:p>
          <a:p>
            <a:endParaRPr lang="sl-SI" dirty="0"/>
          </a:p>
          <a:p>
            <a:r>
              <a:rPr lang="sl-SI" sz="6600" dirty="0" smtClean="0"/>
              <a:t>R: </a:t>
            </a:r>
            <a:r>
              <a:rPr lang="sl-SI" sz="4600" dirty="0" smtClean="0"/>
              <a:t>3+5=8</a:t>
            </a:r>
          </a:p>
          <a:p>
            <a:r>
              <a:rPr lang="sl-SI" sz="6600" dirty="0" smtClean="0"/>
              <a:t>O:</a:t>
            </a:r>
            <a:r>
              <a:rPr lang="sl-SI" sz="3200" dirty="0" smtClean="0"/>
              <a:t>OTROKA STA SI IZPOSODILA 8 KNJIG.</a:t>
            </a:r>
            <a:endParaRPr lang="sl-SI" sz="3200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182" y="607391"/>
            <a:ext cx="3473006" cy="561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72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l-SI" dirty="0" smtClean="0"/>
              <a:t>SE VIDIMO PO POČITNICAH V ČETRTEK POPOLDNE!</a:t>
            </a:r>
            <a:endParaRPr lang="sl-SI" dirty="0"/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52776" y="2312003"/>
            <a:ext cx="5934074" cy="3814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764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lo">
  <a:themeElements>
    <a:clrScheme name="Milo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Milo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ilo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TM03457510[[fn=Milo]]</Template>
  <TotalTime>125</TotalTime>
  <Words>110</Words>
  <Application>Microsoft Office PowerPoint</Application>
  <PresentationFormat>Širokozaslonsko</PresentationFormat>
  <Paragraphs>57</Paragraphs>
  <Slides>7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13" baseType="lpstr">
      <vt:lpstr>Arial</vt:lpstr>
      <vt:lpstr>Century Gothic</vt:lpstr>
      <vt:lpstr>Comic Sans MS</vt:lpstr>
      <vt:lpstr>Garamond</vt:lpstr>
      <vt:lpstr>Times New Roman</vt:lpstr>
      <vt:lpstr>Milo</vt:lpstr>
      <vt:lpstr>PowerPointova predstavitev</vt:lpstr>
      <vt:lpstr>GOSENICE SO IZGUBILE NEKAJ ŠTEVIL. DOLOČI JIH TAKO, DA NASTANE PRAVILNO ZAPOREDJE.</vt:lpstr>
      <vt:lpstr>UGOTOVI, KATERO ŠTEVILO JE PREJ, POTEM ALI VMES!</vt:lpstr>
      <vt:lpstr>PowerPointova predstavitev</vt:lpstr>
      <vt:lpstr>PowerPointova predstavitev</vt:lpstr>
      <vt:lpstr>DOBRO SI OGLEJ SLIKO IN POVEJ RAČUNSKO ZGODBICO</vt:lpstr>
      <vt:lpstr>SE VIDIMO PO POČITNICAH V ČETRTEK POPOLDNE!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 do 10</dc:title>
  <dc:creator>Uporabnik</dc:creator>
  <cp:lastModifiedBy>Uporabnik</cp:lastModifiedBy>
  <cp:revision>22</cp:revision>
  <dcterms:created xsi:type="dcterms:W3CDTF">2020-04-21T16:29:54Z</dcterms:created>
  <dcterms:modified xsi:type="dcterms:W3CDTF">2020-04-22T17:05:02Z</dcterms:modified>
  <cp:contentStatus/>
</cp:coreProperties>
</file>