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61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DCA018C-60AB-4B04-A9D2-B601444F41B1}" type="datetimeFigureOut">
              <a:rPr lang="sl-SI" smtClean="0"/>
              <a:pPr/>
              <a:t>20. 10. 2020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5235F7B-3892-44E7-823C-42A250D1FDB9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99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018C-60AB-4B04-A9D2-B601444F41B1}" type="datetimeFigureOut">
              <a:rPr lang="sl-SI" smtClean="0"/>
              <a:pPr/>
              <a:t>20. 10. 2020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5F7B-3892-44E7-823C-42A250D1FDB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310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018C-60AB-4B04-A9D2-B601444F41B1}" type="datetimeFigureOut">
              <a:rPr lang="sl-SI" smtClean="0"/>
              <a:pPr/>
              <a:t>20. 10. 2020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5F7B-3892-44E7-823C-42A250D1FDB9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776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018C-60AB-4B04-A9D2-B601444F41B1}" type="datetimeFigureOut">
              <a:rPr lang="sl-SI" smtClean="0"/>
              <a:pPr/>
              <a:t>20. 10. 2020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5F7B-3892-44E7-823C-42A250D1FDB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010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018C-60AB-4B04-A9D2-B601444F41B1}" type="datetimeFigureOut">
              <a:rPr lang="sl-SI" smtClean="0"/>
              <a:pPr/>
              <a:t>20. 10. 2020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5F7B-3892-44E7-823C-42A250D1FDB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9020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018C-60AB-4B04-A9D2-B601444F41B1}" type="datetimeFigureOut">
              <a:rPr lang="sl-SI" smtClean="0"/>
              <a:pPr/>
              <a:t>20. 10. 2020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5F7B-3892-44E7-823C-42A250D1FDB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036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018C-60AB-4B04-A9D2-B601444F41B1}" type="datetimeFigureOut">
              <a:rPr lang="sl-SI" smtClean="0"/>
              <a:pPr/>
              <a:t>20. 10. 2020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5F7B-3892-44E7-823C-42A250D1FDB9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802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018C-60AB-4B04-A9D2-B601444F41B1}" type="datetimeFigureOut">
              <a:rPr lang="sl-SI" smtClean="0"/>
              <a:pPr/>
              <a:t>20. 10. 2020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5F7B-3892-44E7-823C-42A250D1FDB9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816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018C-60AB-4B04-A9D2-B601444F41B1}" type="datetimeFigureOut">
              <a:rPr lang="sl-SI" smtClean="0"/>
              <a:pPr/>
              <a:t>20. 10. 2020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5F7B-3892-44E7-823C-42A250D1FDB9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31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018C-60AB-4B04-A9D2-B601444F41B1}" type="datetimeFigureOut">
              <a:rPr lang="sl-SI" smtClean="0"/>
              <a:pPr/>
              <a:t>20. 10. 2020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5F7B-3892-44E7-823C-42A250D1FDB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598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018C-60AB-4B04-A9D2-B601444F41B1}" type="datetimeFigureOut">
              <a:rPr lang="sl-SI" smtClean="0"/>
              <a:pPr/>
              <a:t>20. 10. 2020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5F7B-3892-44E7-823C-42A250D1FDB9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03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018C-60AB-4B04-A9D2-B601444F41B1}" type="datetimeFigureOut">
              <a:rPr lang="sl-SI" smtClean="0"/>
              <a:pPr/>
              <a:t>20. 10. 2020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5F7B-3892-44E7-823C-42A250D1FDB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815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018C-60AB-4B04-A9D2-B601444F41B1}" type="datetimeFigureOut">
              <a:rPr lang="sl-SI" smtClean="0"/>
              <a:pPr/>
              <a:t>20. 10. 2020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5F7B-3892-44E7-823C-42A250D1FDB9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52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018C-60AB-4B04-A9D2-B601444F41B1}" type="datetimeFigureOut">
              <a:rPr lang="sl-SI" smtClean="0"/>
              <a:pPr/>
              <a:t>20. 10. 2020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5F7B-3892-44E7-823C-42A250D1FDB9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47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018C-60AB-4B04-A9D2-B601444F41B1}" type="datetimeFigureOut">
              <a:rPr lang="sl-SI" smtClean="0"/>
              <a:pPr/>
              <a:t>20. 10. 2020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5F7B-3892-44E7-823C-42A250D1FDB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64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018C-60AB-4B04-A9D2-B601444F41B1}" type="datetimeFigureOut">
              <a:rPr lang="sl-SI" smtClean="0"/>
              <a:pPr/>
              <a:t>20. 10. 2020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5F7B-3892-44E7-823C-42A250D1FDB9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38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018C-60AB-4B04-A9D2-B601444F41B1}" type="datetimeFigureOut">
              <a:rPr lang="sl-SI" smtClean="0"/>
              <a:pPr/>
              <a:t>20. 10. 2020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5F7B-3892-44E7-823C-42A250D1FDB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377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CA018C-60AB-4B04-A9D2-B601444F41B1}" type="datetimeFigureOut">
              <a:rPr lang="sl-SI" smtClean="0"/>
              <a:pPr/>
              <a:t>20. 10. 2020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235F7B-3892-44E7-823C-42A250D1FDB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148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21934" y="1556792"/>
            <a:ext cx="5242354" cy="1512168"/>
          </a:xfrm>
        </p:spPr>
        <p:txBody>
          <a:bodyPr>
            <a:normAutofit fontScale="90000"/>
          </a:bodyPr>
          <a:lstStyle/>
          <a:p>
            <a:r>
              <a:rPr lang="sl-SI" sz="4000" dirty="0" smtClean="0"/>
              <a:t>GLASBILA IN NJIHOVA ZGODOVINA</a:t>
            </a:r>
            <a:endParaRPr lang="sl-SI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646589"/>
            <a:ext cx="2376264" cy="157556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825" y="3453357"/>
            <a:ext cx="2466975" cy="1847850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91680" y="3429000"/>
            <a:ext cx="5539120" cy="2088232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1628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6866" y="548680"/>
            <a:ext cx="6798734" cy="1512167"/>
          </a:xfrm>
        </p:spPr>
        <p:txBody>
          <a:bodyPr>
            <a:normAutofit fontScale="90000"/>
          </a:bodyPr>
          <a:lstStyle/>
          <a:p>
            <a:pPr algn="l"/>
            <a:r>
              <a:rPr lang="sl-SI" sz="2400" b="1" dirty="0" smtClean="0">
                <a:solidFill>
                  <a:srgbClr val="FF0000"/>
                </a:solidFill>
              </a:rPr>
              <a:t/>
            </a:r>
            <a:br>
              <a:rPr lang="sl-SI" sz="2400" b="1" dirty="0" smtClean="0">
                <a:solidFill>
                  <a:srgbClr val="FF0000"/>
                </a:solidFill>
              </a:rPr>
            </a:br>
            <a:r>
              <a:rPr lang="sl-SI" sz="2400" b="1" dirty="0" smtClean="0">
                <a:solidFill>
                  <a:srgbClr val="FF0000"/>
                </a:solidFill>
              </a:rPr>
              <a:t>                   </a:t>
            </a:r>
            <a:r>
              <a:rPr lang="sl-SI" sz="3600" b="1" dirty="0" smtClean="0">
                <a:solidFill>
                  <a:schemeClr val="accent5">
                    <a:lumMod val="75000"/>
                  </a:schemeClr>
                </a:solidFill>
              </a:rPr>
              <a:t>ZGODOVINA GLASBIL</a:t>
            </a:r>
            <a:r>
              <a:rPr lang="sl-SI" sz="2400" b="1" dirty="0">
                <a:solidFill>
                  <a:srgbClr val="FF0000"/>
                </a:solidFill>
              </a:rPr>
              <a:t/>
            </a:r>
            <a:br>
              <a:rPr lang="sl-SI" sz="2400" b="1" dirty="0">
                <a:solidFill>
                  <a:srgbClr val="FF0000"/>
                </a:solidFill>
              </a:rPr>
            </a:br>
            <a:r>
              <a:rPr lang="sl-SI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Vprašanj ne prepisuj!</a:t>
            </a:r>
            <a:br>
              <a:rPr lang="sl-SI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sl-SI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Odgovore napiši v zvezek.</a:t>
            </a:r>
            <a:endParaRPr lang="sl-SI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76865" y="2348880"/>
            <a:ext cx="6798736" cy="3586253"/>
          </a:xfrm>
        </p:spPr>
        <p:txBody>
          <a:bodyPr>
            <a:normAutofit lnSpcReduction="10000"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Kaj je glasbilo?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Kako imenujemo glasbo, ki jo izvajamo na glasbila?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V katero zgodovinsko obdobje segajo začetki glasbe?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Kako se imenuje najstarejše najdeno glasbilo?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Katere predmete iz svoje okolice lahko uporabiš kot glasbila?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Naštej nekaj najstarejših domnevnih glasbil iz kamene dobe.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l-SI" sz="2000" b="1" dirty="0" smtClean="0">
                <a:solidFill>
                  <a:schemeClr val="accent5">
                    <a:lumMod val="75000"/>
                  </a:schemeClr>
                </a:solidFill>
              </a:rPr>
              <a:t>V ZVEZEK PREPIŠI MISELNI VZOREC.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b="1" dirty="0" smtClean="0"/>
              <a:t>Na </a:t>
            </a:r>
            <a:r>
              <a:rPr lang="sl-SI" sz="2000" b="1" dirty="0"/>
              <a:t>črte </a:t>
            </a:r>
            <a:r>
              <a:rPr lang="sl-SI" sz="2000" b="1" dirty="0" smtClean="0"/>
              <a:t>v miselnem </a:t>
            </a:r>
            <a:r>
              <a:rPr lang="sl-SI" sz="2000" b="1" dirty="0"/>
              <a:t>vzorcu napiši slovenski prevod za posamezno skupino glasbil, ki so razvrščena po 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b="1" dirty="0" smtClean="0">
                <a:solidFill>
                  <a:schemeClr val="accent5">
                    <a:lumMod val="75000"/>
                  </a:schemeClr>
                </a:solidFill>
              </a:rPr>
              <a:t>ZNANSTVENI RAZDELITVI – glede na vrsto zvočila.</a:t>
            </a:r>
            <a:br>
              <a:rPr lang="sl-SI" sz="20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sl-SI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Označba mesta vsebin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pPr marL="0" indent="0">
              <a:spcAft>
                <a:spcPts val="0"/>
              </a:spcAft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                            </a:t>
            </a:r>
            <a:endParaRPr lang="sl-SI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348880"/>
            <a:ext cx="6768752" cy="384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6866" y="548681"/>
            <a:ext cx="6798734" cy="1224135"/>
          </a:xfrm>
        </p:spPr>
        <p:txBody>
          <a:bodyPr>
            <a:normAutofit/>
          </a:bodyPr>
          <a:lstStyle/>
          <a:p>
            <a:pPr algn="l"/>
            <a:r>
              <a:rPr lang="sl-SI" sz="2000" b="1" dirty="0" smtClean="0">
                <a:solidFill>
                  <a:schemeClr val="accent5">
                    <a:lumMod val="75000"/>
                  </a:schemeClr>
                </a:solidFill>
              </a:rPr>
              <a:t>PRAKTIČNA RAZDELITEV – glede na način igranja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b="1" dirty="0" smtClean="0"/>
              <a:t>V </a:t>
            </a:r>
            <a:r>
              <a:rPr lang="sl-SI" sz="2000" b="1" dirty="0"/>
              <a:t>miselni vzorec napiši skupine glasbil, ki jih razvrščamo po načinu igranja. </a:t>
            </a:r>
            <a:r>
              <a:rPr lang="sl-SI" sz="2000" b="1" dirty="0" smtClean="0"/>
              <a:t> </a:t>
            </a:r>
            <a:endParaRPr lang="sl-SI" sz="2000" b="1" dirty="0"/>
          </a:p>
        </p:txBody>
      </p:sp>
      <p:pic>
        <p:nvPicPr>
          <p:cNvPr id="43" name="Označba mesta vsebine 4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2203785"/>
            <a:ext cx="6931992" cy="399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6866" y="476672"/>
            <a:ext cx="6798734" cy="801784"/>
          </a:xfrm>
        </p:spPr>
        <p:txBody>
          <a:bodyPr>
            <a:normAutofit/>
          </a:bodyPr>
          <a:lstStyle/>
          <a:p>
            <a:pPr algn="l"/>
            <a:r>
              <a:rPr lang="sl-SI" sz="2400" b="1" dirty="0" smtClean="0">
                <a:solidFill>
                  <a:schemeClr val="accent5">
                    <a:lumMod val="75000"/>
                  </a:schemeClr>
                </a:solidFill>
              </a:rPr>
              <a:t>Stara zgodovinska glasbila</a:t>
            </a:r>
            <a:endParaRPr lang="sl-SI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96746" y="1373785"/>
            <a:ext cx="7863086" cy="518978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  Piščal                        </a:t>
            </a:r>
            <a:r>
              <a:rPr lang="sl-SI" dirty="0" err="1" smtClean="0"/>
              <a:t>Piščal</a:t>
            </a:r>
            <a:r>
              <a:rPr lang="sl-SI" dirty="0" smtClean="0"/>
              <a:t> oreh                   Ropotulja</a:t>
            </a:r>
          </a:p>
          <a:p>
            <a:pPr marL="0" indent="0">
              <a:buNone/>
            </a:pPr>
            <a:r>
              <a:rPr lang="sl-SI" dirty="0" smtClean="0"/>
              <a:t>     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Paleolitska piščal                Boben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                </a:t>
            </a:r>
          </a:p>
          <a:p>
            <a:pPr marL="0" indent="0">
              <a:buNone/>
            </a:pPr>
            <a:r>
              <a:rPr lang="sl-SI" dirty="0" smtClean="0"/>
              <a:t>                                                       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19259"/>
            <a:ext cx="2049534" cy="1437733"/>
          </a:xfrm>
          <a:prstGeom prst="rect">
            <a:avLst/>
          </a:prstGeom>
        </p:spPr>
      </p:pic>
      <p:pic>
        <p:nvPicPr>
          <p:cNvPr id="3074" name="Picture 2" descr="Piščal oreh - Glasbila Koros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73596"/>
            <a:ext cx="2114627" cy="148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857" y="1844855"/>
            <a:ext cx="1563600" cy="220889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4365104"/>
            <a:ext cx="2619375" cy="17430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072" y="4149080"/>
            <a:ext cx="2245874" cy="20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85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Naravn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Naravn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</TotalTime>
  <Words>81</Words>
  <Application>Microsoft Office PowerPoint</Application>
  <PresentationFormat>Diaprojekcija na zaslonu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Garamond</vt:lpstr>
      <vt:lpstr>Naravno</vt:lpstr>
      <vt:lpstr>GLASBILA IN NJIHOVA ZGODOVINA</vt:lpstr>
      <vt:lpstr>                    ZGODOVINA GLASBIL Vprašanj ne prepisuj! Odgovore napiši v zvezek.</vt:lpstr>
      <vt:lpstr>V ZVEZEK PREPIŠI MISELNI VZOREC. Na črte v miselnem vzorcu napiši slovenski prevod za posamezno skupino glasbil, ki so razvrščena po  ZNANSTVENI RAZDELITVI – glede na vrsto zvočila. </vt:lpstr>
      <vt:lpstr>PRAKTIČNA RAZDELITEV – glede na način igranja V miselni vzorec napiši skupine glasbil, ki jih razvrščamo po načinu igranja.  </vt:lpstr>
      <vt:lpstr>Stara zgodovinska glasbila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GLASBILA IN NJIHOVA ZGODOVINA</dc:title>
  <dc:creator>UCENEC</dc:creator>
  <cp:lastModifiedBy>Uporabnik</cp:lastModifiedBy>
  <cp:revision>14</cp:revision>
  <dcterms:created xsi:type="dcterms:W3CDTF">2012-11-15T09:49:40Z</dcterms:created>
  <dcterms:modified xsi:type="dcterms:W3CDTF">2020-10-20T19:12:58Z</dcterms:modified>
</cp:coreProperties>
</file>