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65B798A0-A078-43F6-BD8D-AF1C0054C0E2}">
          <p14:sldIdLst>
            <p14:sldId id="256"/>
          </p14:sldIdLst>
        </p14:section>
        <p14:section name="Razdelek brez naslova" id="{C5690165-52E4-4B78-82D3-458132E736E8}">
          <p14:sldIdLst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5C3B3B-EF26-4C93-A5FA-A035F63625F8}" type="datetimeFigureOut">
              <a:rPr lang="sl-SI" smtClean="0"/>
              <a:t>24.11.2020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0C1ABA3-7A53-4F38-BD6D-10F71E07DF97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2088232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           DELIMO </a:t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sz="2400" dirty="0" smtClean="0">
                <a:solidFill>
                  <a:srgbClr val="FF0000"/>
                </a:solidFill>
              </a:rPr>
              <a:t>KOLIKO OSEB IMA ZLOŽENE COPATE?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24936" cy="5328592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b="1" dirty="0" smtClean="0"/>
          </a:p>
          <a:p>
            <a:r>
              <a:rPr lang="sl-SI" sz="2800" b="1" dirty="0" smtClean="0"/>
              <a:t>1. </a:t>
            </a:r>
            <a:endParaRPr lang="sl-SI" sz="2800" b="1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/>
              <a:t>VSEH COPAT JE _________, VSAKA OSEBA RABI DVOJE COPAT</a:t>
            </a:r>
          </a:p>
          <a:p>
            <a:endParaRPr lang="sl-SI" dirty="0" smtClean="0"/>
          </a:p>
          <a:p>
            <a:r>
              <a:rPr lang="sl-SI" sz="2800" b="1" dirty="0" smtClean="0"/>
              <a:t>ČE BI MNOŽILI:       . 2 = 12            12 : 2  = 6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1026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2" y="2605005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783" y="2605005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5005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99593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803" y="2594181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ouk na daljavo 3b\SLIKE\MAT\copat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70" y="2607554"/>
            <a:ext cx="1152128" cy="92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esna puščica 3"/>
          <p:cNvSpPr/>
          <p:nvPr/>
        </p:nvSpPr>
        <p:spPr>
          <a:xfrm>
            <a:off x="5076057" y="4567230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3210598" y="4567230"/>
            <a:ext cx="497306" cy="507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12" name="Pravokotnik 11"/>
          <p:cNvSpPr/>
          <p:nvPr/>
        </p:nvSpPr>
        <p:spPr>
          <a:xfrm>
            <a:off x="7142214" y="4574369"/>
            <a:ext cx="497306" cy="507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45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539552" y="685801"/>
            <a:ext cx="8208912" cy="12310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288" indent="0">
              <a:buNone/>
            </a:pPr>
            <a:r>
              <a:rPr lang="sl-SI" sz="2400" b="1" dirty="0" smtClean="0"/>
              <a:t>MAMA BI </a:t>
            </a:r>
            <a:r>
              <a:rPr lang="sl-SI" sz="2400" b="1" smtClean="0"/>
              <a:t>RADA BOMBONE </a:t>
            </a:r>
            <a:r>
              <a:rPr lang="sl-SI" sz="2400" b="1" dirty="0" smtClean="0"/>
              <a:t>RAZDELILA DVEMA OTROKOMA! </a:t>
            </a:r>
            <a:r>
              <a:rPr lang="sl-SI" sz="2400" b="1" dirty="0" smtClean="0">
                <a:solidFill>
                  <a:srgbClr val="FF0000"/>
                </a:solidFill>
              </a:rPr>
              <a:t>Poveži!</a:t>
            </a:r>
          </a:p>
        </p:txBody>
      </p:sp>
      <p:pic>
        <p:nvPicPr>
          <p:cNvPr id="2050" name="Picture 2" descr="F:\Pouk na daljavo 3b\SLIKE\MAT\bonbo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00647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23" y="2348880"/>
            <a:ext cx="647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01196"/>
            <a:ext cx="821086" cy="13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ven puščični povezovalnik 6"/>
          <p:cNvCxnSpPr/>
          <p:nvPr/>
        </p:nvCxnSpPr>
        <p:spPr>
          <a:xfrm flipH="1">
            <a:off x="1455023" y="2492896"/>
            <a:ext cx="232488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5076056" y="2348880"/>
            <a:ext cx="23762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251520" y="4509120"/>
            <a:ext cx="8069520" cy="1152127"/>
          </a:xfrm>
        </p:spPr>
        <p:txBody>
          <a:bodyPr/>
          <a:lstStyle/>
          <a:p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2800" dirty="0" smtClean="0"/>
              <a:t>Koliko bombonov bo dobil vsak?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800" b="1" dirty="0" smtClean="0">
                <a:effectLst/>
              </a:rPr>
              <a:t>12 : 2 = ____ , ker je 6 . 2 = 12</a:t>
            </a:r>
            <a:endParaRPr lang="sl-SI" sz="2800" b="1" dirty="0">
              <a:effectLst/>
            </a:endParaRPr>
          </a:p>
        </p:txBody>
      </p:sp>
      <p:sp>
        <p:nvSpPr>
          <p:cNvPr id="16" name="Pravokotnik 15"/>
          <p:cNvSpPr/>
          <p:nvPr/>
        </p:nvSpPr>
        <p:spPr>
          <a:xfrm>
            <a:off x="1426499" y="5088317"/>
            <a:ext cx="497306" cy="507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046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3247255"/>
          </a:xfrm>
        </p:spPr>
        <p:txBody>
          <a:bodyPr/>
          <a:lstStyle/>
          <a:p>
            <a:pPr marL="18288" indent="0">
              <a:buNone/>
            </a:pPr>
            <a:r>
              <a:rPr lang="sl-SI" b="1" dirty="0" smtClean="0"/>
              <a:t>KOLIKO JE VSEH ROŽ?</a:t>
            </a:r>
          </a:p>
          <a:p>
            <a:pPr marL="18288" indent="0">
              <a:buNone/>
            </a:pPr>
            <a:r>
              <a:rPr lang="sl-SI" b="1" dirty="0" smtClean="0"/>
              <a:t>MAMA BI RADA UREDILA 4 VAZE.</a:t>
            </a:r>
          </a:p>
          <a:p>
            <a:pPr marL="18288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Poveži! KOLIKO ROŽ BO V VSAKI VAZI?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77240" y="5033797"/>
            <a:ext cx="7543800" cy="1491547"/>
          </a:xfrm>
        </p:spPr>
        <p:txBody>
          <a:bodyPr/>
          <a:lstStyle/>
          <a:p>
            <a:r>
              <a:rPr lang="sl-SI" sz="2000" dirty="0" smtClean="0"/>
              <a:t>(preštej rože in vaze)</a:t>
            </a:r>
            <a:br>
              <a:rPr lang="sl-SI" sz="2000" dirty="0" smtClean="0"/>
            </a:br>
            <a:r>
              <a:rPr lang="sl-SI" sz="2000" b="1" dirty="0" smtClean="0"/>
              <a:t>RAČUN DELJENJA: ______ : ______ = ______</a:t>
            </a:r>
            <a:endParaRPr lang="sl-SI" sz="2000" b="1" dirty="0"/>
          </a:p>
        </p:txBody>
      </p:sp>
      <p:pic>
        <p:nvPicPr>
          <p:cNvPr id="3074" name="Picture 2" descr="C:\Users\Uporabnik\AppData\Local\Microsoft\Windows\Temporary Internet Files\Content.IE5\4ZXM39TJ\013_váza_1958-bó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25" y="4005064"/>
            <a:ext cx="771550" cy="102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Pouk na daljavo 3b\SLIKE\MAT\rož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492896"/>
            <a:ext cx="5380062" cy="130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porabnik\AppData\Local\Microsoft\Windows\Temporary Internet Files\Content.IE5\4ZXM39TJ\013_váza_1958-bó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42" y="4005064"/>
            <a:ext cx="771550" cy="102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porabnik\AppData\Local\Microsoft\Windows\Temporary Internet Files\Content.IE5\4ZXM39TJ\013_váza_1958-bó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771550" cy="102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porabnik\AppData\Local\Microsoft\Windows\Temporary Internet Files\Content.IE5\4ZXM39TJ\013_váza_1958-bó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47897"/>
            <a:ext cx="771550" cy="102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01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539552" y="1052736"/>
            <a:ext cx="7618040" cy="151216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sl-SI" sz="2400" b="1" dirty="0" smtClean="0"/>
              <a:t>ANJA ŽELI PIŠKOTE ZLOŽITI V VREČKE. V VSAKO VREČKO BO DALA 3 PIŠKOTE.</a:t>
            </a:r>
          </a:p>
          <a:p>
            <a:pPr marL="18288" indent="0">
              <a:buNone/>
            </a:pPr>
            <a:r>
              <a:rPr lang="sl-SI" sz="2400" b="1" dirty="0" smtClean="0"/>
              <a:t>KOLIKO VREČK POTREBUJE? </a:t>
            </a:r>
            <a:r>
              <a:rPr lang="sl-SI" sz="2400" b="1" dirty="0" smtClean="0">
                <a:solidFill>
                  <a:srgbClr val="FFC000"/>
                </a:solidFill>
              </a:rPr>
              <a:t>Obkroži po tri!</a:t>
            </a:r>
          </a:p>
          <a:p>
            <a:endParaRPr lang="sl-SI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77240" y="2636912"/>
            <a:ext cx="7543800" cy="3154288"/>
          </a:xfrm>
        </p:spPr>
        <p:txBody>
          <a:bodyPr/>
          <a:lstStyle/>
          <a:p>
            <a:r>
              <a:rPr lang="sl-SI" sz="2400" dirty="0" smtClean="0"/>
              <a:t>Račun deljenja: </a:t>
            </a:r>
            <a:endParaRPr lang="sl-SI" sz="2400" dirty="0"/>
          </a:p>
        </p:txBody>
      </p:sp>
      <p:pic>
        <p:nvPicPr>
          <p:cNvPr id="4098" name="Picture 2" descr="F:\Pouk na daljavo 3b\SLIKE\MAT\kek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963490"/>
            <a:ext cx="3672407" cy="166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680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a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111</TotalTime>
  <Words>92</Words>
  <Application>Microsoft Office PowerPoint</Application>
  <PresentationFormat>Diaprojekcija na zaslonu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Elementarna</vt:lpstr>
      <vt:lpstr>           DELIMO  KOLIKO OSEB IMA ZLOŽENE COPATE?</vt:lpstr>
      <vt:lpstr>                               Koliko bombonov bo dobil vsak?  12 : 2 = ____ , ker je 6 . 2 = 12</vt:lpstr>
      <vt:lpstr>(preštej rože in vaze) RAČUN DELJENJA: ______ : ______ = ______</vt:lpstr>
      <vt:lpstr>Račun deljenja: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DELIMO</dc:title>
  <dc:creator>Terezija Audic</dc:creator>
  <cp:lastModifiedBy>Terezija Audic</cp:lastModifiedBy>
  <cp:revision>8</cp:revision>
  <dcterms:created xsi:type="dcterms:W3CDTF">2020-11-24T10:53:24Z</dcterms:created>
  <dcterms:modified xsi:type="dcterms:W3CDTF">2020-11-24T12:45:12Z</dcterms:modified>
</cp:coreProperties>
</file>