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82AFF-5454-46C5-9DAD-A7B4597DD307}" type="datetimeFigureOut">
              <a:rPr lang="sl-SI" smtClean="0"/>
              <a:t>16.11.2020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15C9B-5816-4700-BFD9-F55044BCDCB3}" type="slidenum">
              <a:rPr lang="sl-SI" smtClean="0"/>
              <a:t>‹#›</a:t>
            </a:fld>
            <a:endParaRPr lang="sl-SI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51520" y="116632"/>
            <a:ext cx="8591872" cy="4392488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       MNOŽIMO </a:t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sz="2400" dirty="0" smtClean="0">
                <a:solidFill>
                  <a:srgbClr val="FF0000"/>
                </a:solidFill>
              </a:rPr>
              <a:t>to so copati družine </a:t>
            </a:r>
            <a:r>
              <a:rPr lang="sl-SI" sz="2400" dirty="0" err="1" smtClean="0">
                <a:solidFill>
                  <a:srgbClr val="FF0000"/>
                </a:solidFill>
              </a:rPr>
              <a:t>novak</a:t>
            </a:r>
            <a:r>
              <a:rPr lang="sl-SI" sz="2400" dirty="0" smtClean="0">
                <a:solidFill>
                  <a:srgbClr val="FF0000"/>
                </a:solidFill>
              </a:rPr>
              <a:t>.</a:t>
            </a:r>
            <a:r>
              <a:rPr lang="sl-SI" dirty="0">
                <a:solidFill>
                  <a:srgbClr val="FF0000"/>
                </a:solidFill>
              </a:rPr>
              <a:t/>
            </a:r>
            <a:br>
              <a:rPr lang="sl-SI" dirty="0">
                <a:solidFill>
                  <a:srgbClr val="FF0000"/>
                </a:solidFill>
              </a:rPr>
            </a:br>
            <a:r>
              <a:rPr lang="sl-SI" dirty="0" smtClean="0">
                <a:solidFill>
                  <a:srgbClr val="FF0000"/>
                </a:solidFill>
              </a:rPr>
              <a:t>   </a:t>
            </a:r>
            <a:r>
              <a:rPr lang="sl-SI" dirty="0" smtClean="0">
                <a:solidFill>
                  <a:srgbClr val="002060"/>
                </a:solidFill>
              </a:rPr>
              <a:t>           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 smtClean="0">
                <a:solidFill>
                  <a:srgbClr val="FF0000"/>
                </a:solidFill>
              </a:rPr>
              <a:t>   </a:t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sz="2400" dirty="0">
                <a:solidFill>
                  <a:srgbClr val="FF0000"/>
                </a:solidFill>
              </a:rPr>
              <a:t/>
            </a:r>
            <a:br>
              <a:rPr lang="sl-SI" sz="2400" dirty="0">
                <a:solidFill>
                  <a:srgbClr val="FF0000"/>
                </a:solidFill>
              </a:rPr>
            </a:br>
            <a:r>
              <a:rPr lang="sl-SI" sz="2400" dirty="0">
                <a:solidFill>
                  <a:srgbClr val="FF0000"/>
                </a:solidFill>
              </a:rPr>
              <a:t/>
            </a:r>
            <a:br>
              <a:rPr lang="sl-SI" sz="2400" dirty="0">
                <a:solidFill>
                  <a:srgbClr val="FF0000"/>
                </a:solidFill>
              </a:rPr>
            </a:br>
            <a:r>
              <a:rPr lang="sl-SI" sz="2400" dirty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             Anja sešteva copate: 2 + 2 + 2 + 2 = </a:t>
            </a:r>
            <a:r>
              <a:rPr lang="sl-SI" sz="2400" dirty="0">
                <a:solidFill>
                  <a:srgbClr val="FF0000"/>
                </a:solidFill>
              </a:rPr>
              <a:t>8</a:t>
            </a:r>
            <a:r>
              <a:rPr lang="sl-SI" sz="2400" dirty="0" smtClean="0">
                <a:solidFill>
                  <a:srgbClr val="FF0000"/>
                </a:solidFill>
              </a:rPr>
              <a:t/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dirty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/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000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sl-SI" sz="2400" dirty="0" smtClean="0">
                <a:solidFill>
                  <a:srgbClr val="FF0000"/>
                </a:solidFill>
              </a:rPr>
              <a:t>	       ALI: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dirty="0">
                <a:solidFill>
                  <a:srgbClr val="FF0000"/>
                </a:solidFill>
              </a:rPr>
              <a:t/>
            </a:r>
            <a:br>
              <a:rPr lang="sl-SI" sz="2400" dirty="0">
                <a:solidFill>
                  <a:srgbClr val="FF0000"/>
                </a:solidFill>
              </a:rPr>
            </a:br>
            <a:r>
              <a:rPr lang="sl-SI" sz="2400" dirty="0" smtClean="0">
                <a:solidFill>
                  <a:srgbClr val="FF0000"/>
                </a:solidFill>
              </a:rPr>
              <a:t> 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dirty="0">
                <a:solidFill>
                  <a:srgbClr val="FF0000"/>
                </a:solidFill>
              </a:rPr>
              <a:t> </a:t>
            </a:r>
            <a:r>
              <a:rPr lang="sl-SI" sz="2400" dirty="0" smtClean="0">
                <a:solidFill>
                  <a:srgbClr val="FF0000"/>
                </a:solidFill>
              </a:rPr>
              <a:t>                 ROK MNOŽI: 4 ∙ 2 = 8</a:t>
            </a:r>
            <a:br>
              <a:rPr lang="sl-SI" sz="2400" dirty="0" smtClean="0">
                <a:solidFill>
                  <a:srgbClr val="FF0000"/>
                </a:solidFill>
              </a:rPr>
            </a:br>
            <a:r>
              <a:rPr lang="sl-SI" sz="2400" dirty="0">
                <a:solidFill>
                  <a:srgbClr val="FF0000"/>
                </a:solidFill>
              </a:rPr>
              <a:t/>
            </a:r>
            <a:br>
              <a:rPr lang="sl-SI" sz="2400" dirty="0">
                <a:solidFill>
                  <a:srgbClr val="FF0000"/>
                </a:solidFill>
              </a:rPr>
            </a:br>
            <a:r>
              <a:rPr lang="sl-SI" sz="2000" dirty="0" smtClean="0">
                <a:solidFill>
                  <a:srgbClr val="FF0000"/>
                </a:solidFill>
              </a:rPr>
              <a:t/>
            </a:r>
            <a:br>
              <a:rPr lang="sl-SI" sz="2000" dirty="0" smtClean="0">
                <a:solidFill>
                  <a:srgbClr val="FF0000"/>
                </a:solidFill>
              </a:rPr>
            </a:br>
            <a:r>
              <a:rPr lang="sl-SI" dirty="0" smtClean="0">
                <a:solidFill>
                  <a:srgbClr val="FF0000"/>
                </a:solidFill>
              </a:rPr>
              <a:t/>
            </a:r>
            <a:br>
              <a:rPr lang="sl-SI" dirty="0" smtClean="0">
                <a:solidFill>
                  <a:srgbClr val="FF0000"/>
                </a:solidFill>
              </a:rPr>
            </a:br>
            <a:r>
              <a:rPr lang="sl-SI" dirty="0">
                <a:solidFill>
                  <a:srgbClr val="FF0000"/>
                </a:solidFill>
              </a:rPr>
              <a:t/>
            </a:r>
            <a:br>
              <a:rPr lang="sl-SI" dirty="0">
                <a:solidFill>
                  <a:srgbClr val="FF0000"/>
                </a:solidFill>
              </a:rPr>
            </a:b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216151" y="1628800"/>
            <a:ext cx="6189583" cy="1080120"/>
          </a:xfrm>
        </p:spPr>
        <p:txBody>
          <a:bodyPr>
            <a:normAutofit/>
          </a:bodyPr>
          <a:lstStyle/>
          <a:p>
            <a:r>
              <a:rPr lang="sl-SI" sz="2400" b="1" dirty="0" smtClean="0">
                <a:solidFill>
                  <a:srgbClr val="002060"/>
                </a:solidFill>
              </a:rPr>
              <a:t>KOLIKO COPAT VIDIŠ?</a:t>
            </a:r>
            <a:endParaRPr lang="sl-SI" sz="2400" b="1" dirty="0">
              <a:solidFill>
                <a:srgbClr val="002060"/>
              </a:solidFill>
            </a:endParaRPr>
          </a:p>
        </p:txBody>
      </p:sp>
      <p:pic>
        <p:nvPicPr>
          <p:cNvPr id="1026" name="Picture 2" descr="F:\Pouk na daljavo 3b\SLIKE\MAT\copat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060848"/>
            <a:ext cx="1872208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Pouk na daljavo 3b\SLIKE\MAT\copati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Pouk na daljavo 3b\SLIKE\MAT\copati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60849"/>
            <a:ext cx="2016223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Pouk na daljavo 3b\SLIKE\MAT\copati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5" y="2062485"/>
            <a:ext cx="1800201" cy="1726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23" y="4040750"/>
            <a:ext cx="647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lak 4"/>
          <p:cNvSpPr/>
          <p:nvPr/>
        </p:nvSpPr>
        <p:spPr>
          <a:xfrm>
            <a:off x="1822313" y="4725144"/>
            <a:ext cx="3339133" cy="9361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002060"/>
                </a:solidFill>
              </a:rPr>
              <a:t>4 krat po 2 copata</a:t>
            </a:r>
            <a:endParaRPr lang="sl-SI" sz="2000" b="1" dirty="0">
              <a:solidFill>
                <a:srgbClr val="002060"/>
              </a:solidFill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227" y="5373216"/>
            <a:ext cx="821086" cy="134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37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6800" y="476672"/>
            <a:ext cx="6172199" cy="2160241"/>
          </a:xfrm>
        </p:spPr>
        <p:txBody>
          <a:bodyPr/>
          <a:lstStyle/>
          <a:p>
            <a:r>
              <a:rPr lang="sl-SI" sz="2000" dirty="0" smtClean="0">
                <a:solidFill>
                  <a:srgbClr val="002060"/>
                </a:solidFill>
              </a:rPr>
              <a:t>KOLIKO JE JAJC?</a:t>
            </a:r>
            <a:endParaRPr lang="sl-SI" sz="2000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066800" y="2996952"/>
            <a:ext cx="6172200" cy="3096344"/>
          </a:xfrm>
        </p:spPr>
        <p:txBody>
          <a:bodyPr>
            <a:normAutofit fontScale="25000" lnSpcReduction="20000"/>
          </a:bodyPr>
          <a:lstStyle/>
          <a:p>
            <a:r>
              <a:rPr lang="sl-SI" sz="9600" dirty="0" smtClean="0"/>
              <a:t>                </a:t>
            </a:r>
            <a:r>
              <a:rPr lang="sl-SI" sz="9600" b="1" i="0" dirty="0" smtClean="0">
                <a:solidFill>
                  <a:srgbClr val="002060"/>
                </a:solidFill>
              </a:rPr>
              <a:t>ANJA </a:t>
            </a:r>
            <a:r>
              <a:rPr lang="sl-SI" sz="9600" b="1" i="0" dirty="0" smtClean="0">
                <a:solidFill>
                  <a:srgbClr val="002060"/>
                </a:solidFill>
              </a:rPr>
              <a:t>SEŠTEVA JAJCA:     6 + 6 + 6 =</a:t>
            </a:r>
          </a:p>
          <a:p>
            <a:endParaRPr lang="sl-SI" sz="7400" dirty="0" smtClean="0"/>
          </a:p>
          <a:p>
            <a:endParaRPr lang="sl-SI" sz="2400" dirty="0"/>
          </a:p>
          <a:p>
            <a:endParaRPr lang="sl-SI" sz="2400" dirty="0" smtClean="0"/>
          </a:p>
          <a:p>
            <a:endParaRPr lang="sl-SI" sz="2400" dirty="0"/>
          </a:p>
          <a:p>
            <a:r>
              <a:rPr lang="sl-SI" sz="2400" dirty="0" smtClean="0"/>
              <a:t>     </a:t>
            </a:r>
          </a:p>
          <a:p>
            <a:endParaRPr lang="sl-SI" sz="2400" dirty="0"/>
          </a:p>
          <a:p>
            <a:endParaRPr lang="sl-SI" sz="2400" dirty="0" smtClean="0"/>
          </a:p>
          <a:p>
            <a:r>
              <a:rPr lang="sl-SI" sz="2400" dirty="0"/>
              <a:t> </a:t>
            </a:r>
            <a:r>
              <a:rPr lang="sl-SI" sz="2400" dirty="0" smtClean="0"/>
              <a:t>                                   </a:t>
            </a:r>
          </a:p>
          <a:p>
            <a:endParaRPr lang="sl-SI" sz="2400" dirty="0"/>
          </a:p>
          <a:p>
            <a:endParaRPr lang="sl-SI" sz="2400" dirty="0" smtClean="0"/>
          </a:p>
          <a:p>
            <a:endParaRPr lang="sl-SI" sz="2400" dirty="0"/>
          </a:p>
          <a:p>
            <a:endParaRPr lang="sl-SI" sz="2400" dirty="0" smtClean="0"/>
          </a:p>
          <a:p>
            <a:r>
              <a:rPr lang="sl-SI" sz="4400" dirty="0"/>
              <a:t> </a:t>
            </a:r>
            <a:endParaRPr lang="sl-SI" sz="4400" dirty="0" smtClean="0"/>
          </a:p>
          <a:p>
            <a:endParaRPr lang="sl-SI" sz="4400" dirty="0"/>
          </a:p>
          <a:p>
            <a:endParaRPr lang="sl-SI" sz="4400" dirty="0" smtClean="0"/>
          </a:p>
          <a:p>
            <a:r>
              <a:rPr lang="sl-SI" sz="4400" dirty="0" smtClean="0"/>
              <a:t>R </a:t>
            </a:r>
            <a:r>
              <a:rPr lang="sl-SI" sz="4400" dirty="0">
                <a:solidFill>
                  <a:srgbClr val="FF0000"/>
                </a:solidFill>
              </a:rPr>
              <a:t>ROK </a:t>
            </a:r>
            <a:r>
              <a:rPr lang="sl-SI" sz="4400" dirty="0" smtClean="0">
                <a:solidFill>
                  <a:srgbClr val="FF0000"/>
                </a:solidFill>
              </a:rPr>
              <a:t>MNOŽ             </a:t>
            </a:r>
            <a:r>
              <a:rPr lang="sl-SI" sz="9600" b="1" i="0" dirty="0" smtClean="0">
                <a:solidFill>
                  <a:srgbClr val="FF0000"/>
                </a:solidFill>
              </a:rPr>
              <a:t>ROK MNOŽI:   </a:t>
            </a:r>
            <a:endParaRPr lang="sl-SI" sz="9600" b="1" i="0" dirty="0"/>
          </a:p>
        </p:txBody>
      </p:sp>
      <p:pic>
        <p:nvPicPr>
          <p:cNvPr id="2050" name="Picture 2" descr="F:\Pouk na daljavo 3b\SLIKE\MAT\jaj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005005"/>
            <a:ext cx="252028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:\Pouk na daljavo 3b\SLIKE\MAT\jaj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36" y="1028700"/>
            <a:ext cx="2332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F:\Pouk na daljavo 3b\SLIKE\MAT\jaj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7" y="1028700"/>
            <a:ext cx="2376264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023" y="3376811"/>
            <a:ext cx="647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lak 3"/>
          <p:cNvSpPr/>
          <p:nvPr/>
        </p:nvSpPr>
        <p:spPr>
          <a:xfrm>
            <a:off x="2225646" y="3562819"/>
            <a:ext cx="3290663" cy="9144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smtClean="0">
                <a:solidFill>
                  <a:srgbClr val="FF0000"/>
                </a:solidFill>
              </a:rPr>
              <a:t>3 ŠKATLE PO 6 JAJC</a:t>
            </a:r>
            <a:endParaRPr lang="sl-SI" b="1" dirty="0">
              <a:solidFill>
                <a:srgbClr val="FF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91" y="4941168"/>
            <a:ext cx="821086" cy="134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298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115616" y="764704"/>
            <a:ext cx="6172199" cy="5328592"/>
          </a:xfrm>
        </p:spPr>
        <p:txBody>
          <a:bodyPr/>
          <a:lstStyle/>
          <a:p>
            <a:r>
              <a:rPr lang="sl-SI" sz="2400" dirty="0" smtClean="0">
                <a:solidFill>
                  <a:srgbClr val="002060"/>
                </a:solidFill>
              </a:rPr>
              <a:t>KOLIKO JE JABOLK?</a:t>
            </a:r>
            <a:endParaRPr lang="sl-SI" sz="2400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6548" y="3709438"/>
            <a:ext cx="8136904" cy="2790872"/>
          </a:xfrm>
        </p:spPr>
        <p:txBody>
          <a:bodyPr/>
          <a:lstStyle/>
          <a:p>
            <a:r>
              <a:rPr lang="sl-SI" dirty="0" smtClean="0"/>
              <a:t>                                  </a:t>
            </a:r>
            <a:r>
              <a:rPr lang="sl-SI" b="1" i="0" dirty="0" smtClean="0">
                <a:solidFill>
                  <a:srgbClr val="002060"/>
                </a:solidFill>
              </a:rPr>
              <a:t>ANJA SEŠTEVA:</a:t>
            </a:r>
          </a:p>
          <a:p>
            <a:endParaRPr lang="sl-SI" b="1" i="0" dirty="0">
              <a:solidFill>
                <a:srgbClr val="002060"/>
              </a:solidFill>
            </a:endParaRPr>
          </a:p>
          <a:p>
            <a:endParaRPr lang="sl-SI" b="1" i="0" dirty="0" smtClean="0">
              <a:solidFill>
                <a:srgbClr val="002060"/>
              </a:solidFill>
            </a:endParaRPr>
          </a:p>
          <a:p>
            <a:r>
              <a:rPr lang="sl-SI" b="1" i="0" dirty="0">
                <a:solidFill>
                  <a:srgbClr val="002060"/>
                </a:solidFill>
              </a:rPr>
              <a:t> </a:t>
            </a:r>
            <a:r>
              <a:rPr lang="sl-SI" b="1" i="0" dirty="0" smtClean="0">
                <a:solidFill>
                  <a:srgbClr val="002060"/>
                </a:solidFill>
              </a:rPr>
              <a:t>                                              </a:t>
            </a:r>
          </a:p>
          <a:p>
            <a:endParaRPr lang="sl-SI" dirty="0" smtClean="0"/>
          </a:p>
          <a:p>
            <a:r>
              <a:rPr lang="sl-SI" dirty="0"/>
              <a:t> </a:t>
            </a:r>
            <a:r>
              <a:rPr lang="sl-SI" dirty="0" smtClean="0"/>
              <a:t>                                 </a:t>
            </a:r>
            <a:r>
              <a:rPr lang="sl-SI" b="1" i="0" dirty="0" smtClean="0">
                <a:solidFill>
                  <a:srgbClr val="002060"/>
                </a:solidFill>
              </a:rPr>
              <a:t>ROK MNOŽI:</a:t>
            </a:r>
            <a:endParaRPr lang="sl-SI" dirty="0"/>
          </a:p>
        </p:txBody>
      </p:sp>
      <p:pic>
        <p:nvPicPr>
          <p:cNvPr id="3074" name="Picture 2" descr="F:\Pouk na daljavo\SLIKE\sadj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772815"/>
            <a:ext cx="2143125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F:\Pouk na daljavo\SLIKE\sadje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438" y="1700808"/>
            <a:ext cx="2143125" cy="151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2805" y="3866681"/>
            <a:ext cx="6477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112" y="5157192"/>
            <a:ext cx="821086" cy="1343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lak 3"/>
          <p:cNvSpPr/>
          <p:nvPr/>
        </p:nvSpPr>
        <p:spPr>
          <a:xfrm>
            <a:off x="2555776" y="4267944"/>
            <a:ext cx="3816424" cy="914400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737916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sz="quarter" idx="13"/>
          </p:nvPr>
        </p:nvSpPr>
        <p:spPr>
          <a:xfrm>
            <a:off x="683569" y="2763812"/>
            <a:ext cx="7884321" cy="3617516"/>
          </a:xfrm>
        </p:spPr>
        <p:txBody>
          <a:bodyPr>
            <a:normAutofit lnSpcReduction="10000"/>
          </a:bodyPr>
          <a:lstStyle/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b="1" dirty="0" smtClean="0">
                <a:solidFill>
                  <a:srgbClr val="002060"/>
                </a:solidFill>
              </a:rPr>
              <a:t>                  </a:t>
            </a:r>
          </a:p>
          <a:p>
            <a:endParaRPr lang="sl-SI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sl-SI" sz="2000" b="1" i="0" dirty="0" smtClean="0">
                <a:solidFill>
                  <a:srgbClr val="002060"/>
                </a:solidFill>
              </a:rPr>
              <a:t>KOLIKO ZAVOJČKOV FLOMASTROV VIDIŠ?</a:t>
            </a:r>
          </a:p>
          <a:p>
            <a:pPr marL="0" indent="0">
              <a:buNone/>
            </a:pPr>
            <a:r>
              <a:rPr lang="sl-SI" sz="2000" b="1" i="0" dirty="0" smtClean="0">
                <a:solidFill>
                  <a:srgbClr val="002060"/>
                </a:solidFill>
              </a:rPr>
              <a:t>KOLIKO FLOMASTROV JE V VSAKEM ZAVOJČKU?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rgbClr val="002060"/>
                </a:solidFill>
              </a:rPr>
              <a:t> </a:t>
            </a:r>
            <a:r>
              <a:rPr lang="sl-SI" sz="2400" b="1" i="0" dirty="0" smtClean="0">
                <a:solidFill>
                  <a:srgbClr val="002060"/>
                </a:solidFill>
              </a:rPr>
              <a:t>SEŠTEVAMO:</a:t>
            </a:r>
          </a:p>
          <a:p>
            <a:pPr marL="0" indent="0">
              <a:buNone/>
            </a:pPr>
            <a:r>
              <a:rPr lang="sl-SI" sz="2400" b="1" i="0" dirty="0" smtClean="0">
                <a:solidFill>
                  <a:srgbClr val="002060"/>
                </a:solidFill>
              </a:rPr>
              <a:t>MNOŽIMO: </a:t>
            </a:r>
            <a:endParaRPr lang="sl-SI" sz="24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sl-SI" sz="4200" b="1" dirty="0" smtClean="0">
              <a:solidFill>
                <a:srgbClr val="FF0000"/>
              </a:solidFill>
            </a:endParaRPr>
          </a:p>
          <a:p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sz="6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1069848" y="476672"/>
            <a:ext cx="5878416" cy="3057274"/>
          </a:xfrm>
        </p:spPr>
        <p:txBody>
          <a:bodyPr>
            <a:normAutofit/>
          </a:bodyPr>
          <a:lstStyle/>
          <a:p>
            <a:r>
              <a:rPr lang="sl-SI" sz="2400" b="1" dirty="0" smtClean="0">
                <a:solidFill>
                  <a:srgbClr val="002060"/>
                </a:solidFill>
              </a:rPr>
              <a:t>KOLIKO JE VSEH FLOMASTROV?</a:t>
            </a:r>
            <a:endParaRPr lang="sl-SI" sz="2400" b="1" dirty="0">
              <a:solidFill>
                <a:srgbClr val="002060"/>
              </a:solidFill>
            </a:endParaRPr>
          </a:p>
        </p:txBody>
      </p:sp>
      <p:pic>
        <p:nvPicPr>
          <p:cNvPr id="4098" name="Picture 2" descr="F:\Pouk na daljavo 3b\SLIKE\MAT\flomast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24744"/>
            <a:ext cx="1639069" cy="163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F:\Pouk na daljavo 3b\SLIKE\MAT\flomast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020" y="1107628"/>
            <a:ext cx="1584176" cy="165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:\Pouk na daljavo 3b\SLIKE\MAT\flomast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9" y="1124744"/>
            <a:ext cx="1800199" cy="1639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F:\Pouk na daljavo 3b\SLIKE\MAT\flomast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1" y="1124744"/>
            <a:ext cx="1944216" cy="1639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F:\Pouk na daljavo 3b\SLIKE\MAT\flomast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3140968"/>
            <a:ext cx="1639068" cy="135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F:\Pouk na daljavo 3b\SLIKE\MAT\flomastr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8" y="3140968"/>
            <a:ext cx="1728192" cy="1359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413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66800" y="404665"/>
            <a:ext cx="6172199" cy="504055"/>
          </a:xfrm>
        </p:spPr>
        <p:txBody>
          <a:bodyPr/>
          <a:lstStyle/>
          <a:p>
            <a:r>
              <a:rPr lang="sl-SI" sz="2400" dirty="0" smtClean="0">
                <a:solidFill>
                  <a:srgbClr val="002060"/>
                </a:solidFill>
              </a:rPr>
              <a:t>KOLIKO JE TULIPANOV?</a:t>
            </a:r>
            <a:endParaRPr lang="sl-SI" sz="2400" dirty="0">
              <a:solidFill>
                <a:srgbClr val="00206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2600" b="1" dirty="0" smtClean="0">
                <a:solidFill>
                  <a:srgbClr val="002060"/>
                </a:solidFill>
              </a:rPr>
              <a:t>SEŠTEVAMO:</a:t>
            </a:r>
            <a:endParaRPr lang="sl-SI" sz="2600" b="1" i="0" dirty="0" smtClean="0">
              <a:solidFill>
                <a:srgbClr val="002060"/>
              </a:solidFill>
            </a:endParaRPr>
          </a:p>
          <a:p>
            <a:r>
              <a:rPr lang="sl-SI" sz="2400" b="1" i="0" dirty="0" smtClean="0">
                <a:solidFill>
                  <a:srgbClr val="002060"/>
                </a:solidFill>
              </a:rPr>
              <a:t>MNOŽIMO:</a:t>
            </a:r>
            <a:endParaRPr lang="sl-SI" sz="2400" b="1" i="0" dirty="0">
              <a:solidFill>
                <a:srgbClr val="002060"/>
              </a:solidFill>
            </a:endParaRPr>
          </a:p>
        </p:txBody>
      </p:sp>
      <p:pic>
        <p:nvPicPr>
          <p:cNvPr id="5123" name="Picture 3" descr="F:\Pouk na daljavo 3b\SLIKE\MAT\tulip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90872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F:\Pouk na daljavo 3b\SLIKE\MAT\tulip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91529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F:\Pouk na daljavo 3b\SLIKE\MAT\tulip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91529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665559"/>
      </p:ext>
    </p:extLst>
  </p:cSld>
  <p:clrMapOvr>
    <a:masterClrMapping/>
  </p:clrMapOvr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TM01859861[[fn=Poslovni sejem]]</Template>
  <TotalTime>240</TotalTime>
  <Words>84</Words>
  <Application>Microsoft Office PowerPoint</Application>
  <PresentationFormat>Diaprojekcija na zaslonu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6" baseType="lpstr">
      <vt:lpstr>Tradeshow</vt:lpstr>
      <vt:lpstr>       MNOŽIMO  to so copati družine novak.                                     Anja sešteva copate: 2 + 2 + 2 + 2 = 8                                                          ALI:                      ROK MNOŽI: 4 ∙ 2 = 8     </vt:lpstr>
      <vt:lpstr>KOLIKO JE JAJC?</vt:lpstr>
      <vt:lpstr>KOLIKO JE JABOLK?</vt:lpstr>
      <vt:lpstr>KOLIKO JE VSEH FLOMASTROV?</vt:lpstr>
      <vt:lpstr>KOLIKO JE TULIPANOV?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MNOŽIMO</dc:title>
  <dc:creator>Terezija Audic</dc:creator>
  <cp:lastModifiedBy>Terezija Audic</cp:lastModifiedBy>
  <cp:revision>16</cp:revision>
  <dcterms:created xsi:type="dcterms:W3CDTF">2020-11-14T16:58:47Z</dcterms:created>
  <dcterms:modified xsi:type="dcterms:W3CDTF">2020-11-16T16:59:05Z</dcterms:modified>
</cp:coreProperties>
</file>