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374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25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174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460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31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976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670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917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520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77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145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18AFF-B76A-4F21-B3EB-2FCF7E524ED9}" type="datetimeFigureOut">
              <a:rPr lang="sl-SI" smtClean="0"/>
              <a:t>17. 01. 2021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6807B-246B-4D32-8782-46D4D88C4ED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577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FczqntFwb6k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541417" y="1280157"/>
            <a:ext cx="7380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HELLO, KIDS!</a:t>
            </a:r>
          </a:p>
          <a:p>
            <a:endParaRPr lang="sl-SI" sz="3200" b="1" dirty="0"/>
          </a:p>
          <a:p>
            <a:r>
              <a:rPr lang="sl-SI" sz="3200" b="1" dirty="0" smtClean="0"/>
              <a:t>HOW ARE YOU?</a:t>
            </a:r>
            <a:endParaRPr lang="sl-SI" sz="3200" b="1" dirty="0"/>
          </a:p>
        </p:txBody>
      </p:sp>
      <p:pic>
        <p:nvPicPr>
          <p:cNvPr id="3074" name="Picture 2" descr="Snowman Cartoon HD Stock Imag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" b="6647"/>
          <a:stretch/>
        </p:blipFill>
        <p:spPr bwMode="auto">
          <a:xfrm>
            <a:off x="4610010" y="1685744"/>
            <a:ext cx="6834418" cy="44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9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01"/>
    </mc:Choice>
    <mc:Fallback>
      <p:transition spd="slow" advTm="38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20" y="0"/>
            <a:ext cx="6557554" cy="6829592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74"/>
    </mc:Choice>
    <mc:Fallback>
      <p:transition spd="slow" advTm="4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84" y="138068"/>
            <a:ext cx="4363059" cy="454405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78823" y="5003074"/>
            <a:ext cx="815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LET‘S SING AND MOVE! </a:t>
            </a:r>
          </a:p>
          <a:p>
            <a:r>
              <a:rPr lang="sl-SI" b="1" u="sng" dirty="0">
                <a:hlinkClick r:id="rId5"/>
              </a:rPr>
              <a:t>https://</a:t>
            </a:r>
            <a:r>
              <a:rPr lang="sl-SI" b="1" u="sng" dirty="0" smtClean="0">
                <a:hlinkClick r:id="rId5"/>
              </a:rPr>
              <a:t>www.youtube.com/watch?v=FczqntFwb6k</a:t>
            </a:r>
            <a:r>
              <a:rPr lang="sl-SI" b="1" u="sng" dirty="0" smtClean="0"/>
              <a:t> </a:t>
            </a:r>
            <a:endParaRPr lang="sl-SI" dirty="0"/>
          </a:p>
          <a:p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0"/>
    </mc:Choice>
    <mc:Fallback>
      <p:transition spd="slow" advTm="1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281"/>
          </a:xfrm>
        </p:spPr>
        <p:txBody>
          <a:bodyPr/>
          <a:lstStyle/>
          <a:p>
            <a:r>
              <a:rPr lang="sl-SI" dirty="0" smtClean="0"/>
              <a:t>LET‘S DRAW A SNOWMAN!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451"/>
    </mc:Choice>
    <mc:Fallback>
      <p:transition spd="slow" advTm="33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ristmas Snowman Vector Illustration In A Cartoon Styleisolated On White  Background Christmas And New Year Design Element Snowman Flat Icon Stock  Illustration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15368" r="23770" b="12422"/>
          <a:stretch/>
        </p:blipFill>
        <p:spPr bwMode="auto">
          <a:xfrm>
            <a:off x="3344091" y="378822"/>
            <a:ext cx="3984171" cy="60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33"/>
    </mc:Choice>
    <mc:Fallback>
      <p:transition spd="slow" advTm="3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LET‘S DRAW FUNNY SNOWMEN!</a:t>
            </a:r>
            <a:endParaRPr lang="sl-SI" dirty="0"/>
          </a:p>
        </p:txBody>
      </p:sp>
      <p:pic>
        <p:nvPicPr>
          <p:cNvPr id="2050" name="Picture 2" descr="Christmas Snowman Vector Illustration In A Cartoon Styleisolated On White  Background Christmas And New Year Design Element Snowman Flat Icon Cute  Cartoon Character Stock Illustration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3517" r="25449" b="15262"/>
          <a:stretch/>
        </p:blipFill>
        <p:spPr bwMode="auto">
          <a:xfrm>
            <a:off x="979714" y="1690688"/>
            <a:ext cx="2208649" cy="322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owman free vector download (547 Free vector) for commercial use. format:  ai, eps, cdr, svg vector illustration graphic art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95" y="1497874"/>
            <a:ext cx="3789408" cy="4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eeping Snowman Cartoon Free PNG Image｜Illus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22321" r="7629" b="14644"/>
          <a:stretch/>
        </p:blipFill>
        <p:spPr bwMode="auto">
          <a:xfrm>
            <a:off x="8307977" y="2952206"/>
            <a:ext cx="3291840" cy="22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8"/>
    </mc:Choice>
    <mc:Fallback>
      <p:transition spd="slow" advTm="6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26</Words>
  <Application>Microsoft Office PowerPoint</Application>
  <PresentationFormat>Širokozaslonsko</PresentationFormat>
  <Paragraphs>7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LET‘S DRAW A SNOWMAN!</vt:lpstr>
      <vt:lpstr>PowerPointova predstavitev</vt:lpstr>
      <vt:lpstr>LET‘S DRAW FUNNY SNOWMEN!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Sonja</dc:creator>
  <cp:lastModifiedBy>Sonja</cp:lastModifiedBy>
  <cp:revision>8</cp:revision>
  <dcterms:created xsi:type="dcterms:W3CDTF">2021-01-17T14:46:59Z</dcterms:created>
  <dcterms:modified xsi:type="dcterms:W3CDTF">2021-01-17T19:53:14Z</dcterms:modified>
</cp:coreProperties>
</file>