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0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AC74D6"/>
    <a:srgbClr val="C59EE2"/>
    <a:srgbClr val="B1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-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894C13E-A637-41C0-97CC-C7CEC4E75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CECA10BD-0C58-47E9-954C-3707BD920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0D4F795-27F9-4760-BE40-1409F4E1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45225073-18C3-4F05-B10B-02603EA9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34F1B0EB-AFB5-4D98-AA0B-08BE1C40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96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B612B2-C720-49E4-BA56-E542D101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CCDCD4E0-7D54-4B31-BDB6-77CF5336E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B3387EF0-CBF1-4049-9DA7-644589F9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6DF56D2-217C-4333-AADA-597E90F1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B9069F0D-F0F6-433A-9C35-4BA4816C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578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C3B144DB-A0E8-4A8B-A62F-EFDBA3A90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5C8BDB52-95C8-4056-8711-C01A2F1C6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18C36D64-CBD3-447D-85A2-E06437E9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DCB22FC9-9091-433C-9B34-A8808955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38C1101-07C4-4996-BACF-3C7667F8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4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1CF75D5-3A3C-4B85-9661-BD243546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720ADB65-4F78-4171-BAE0-33F38D4CB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C61EEC67-B364-496D-BE01-D16985AC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9980C6D5-B03F-44CF-BE8F-08F2FF1D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F8732939-4BC0-4761-A9D0-3A2D4225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641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1BC0AD3-24BD-4AE8-BE2B-04921D49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286885C6-3968-48B0-BCBD-460557A1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5A75CCFA-220B-4624-82BA-F81C38C4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82D59338-BACF-496F-8D43-7A365CF5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A0D1BD0D-AEC8-44DE-B13E-E2E56355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416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B2E3402-B0B4-4F0F-B67B-9892B182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A50BA651-9D21-4866-A534-F2C3690F3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CD3EEF23-758B-4564-90D1-A76BBCAE1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232E1F3D-206E-4893-B8BD-A003A2DC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4E678B44-73A9-4F38-B438-1E7FE616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B9335154-B62C-4F63-A3F7-9B4B6388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36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842CB57-C492-4637-8133-8F127D95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6F3B888C-068C-4DC7-AA07-876DE72C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6652610A-9B62-48E5-AF3E-53111F27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D43C1232-FA34-42F3-8345-5E9F57C4D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C7E75D70-A8CA-4C07-B153-81E851C3F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93BC1739-DF6D-46AB-B28F-FA299C59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1375F7D1-DAE3-429B-98E9-AF7707A0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0C438FB8-F25B-4DAD-BA9A-BA5A22A7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293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1151117-E845-4F18-B424-AE52122F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145D36E4-1944-4C60-B726-D110D01C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12A29E30-7476-474F-BCE5-C547270E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93976389-ACAD-4570-8475-F16B0B3A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65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D1F60209-A5BE-4704-BF06-8C104D0E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B67276B7-9F6C-4BDE-BB29-3258129E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DD9EA61E-01C8-4DCC-B8FB-9CDC144C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87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86B9A13-C924-48D2-8B62-90F4DC89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92599CCA-2D46-4879-87BE-F0492832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2E5BEEFC-C444-4263-B678-03AB4C669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9F5DC52A-5299-4623-833B-4C43BC7D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7E8B062D-8C82-47BB-895C-0DEA4E5F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AC981A87-A1A0-4674-B096-02FC9A57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986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FADB10E-0384-4A4F-887F-EE361C57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4EC7CCE5-70B2-493E-8178-4B29EA802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87940918-062E-4268-83BA-5B0025F6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87DA6EDB-8FBE-44F9-BBD8-96CAF734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D10BEDD1-8CA8-4351-8F1D-9445A09B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DE56E812-7AE9-4F68-B156-70FA18E6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901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61A9DA08-F599-410F-B4A0-6C6133FC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810B73DF-AD3C-47A3-8033-1A7960BFF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568FF8A7-35D6-4755-B4C1-AD715BE4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5496-60BC-4DE8-B5E7-91573E53C4AE}" type="datetimeFigureOut">
              <a:rPr lang="sl-SI" smtClean="0"/>
              <a:t>17.1.2021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72C3F620-9285-402B-B7C8-16CF171BE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3B5EE33F-ACF2-4E32-9072-1A7A863B8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D8F3-6CEC-4D6C-B27E-E2A1BC8CB1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3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veez.com/si/matematika/3-razred/postevanka-stevila-5-in-10/" TargetMode="External"/><Relationship Id="rId2" Type="http://schemas.openxmlformats.org/officeDocument/2006/relationships/hyperlink" Target="https://interaktivne-vaje.si/matematika/mat_100/racunam_do_100_postevanka_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=""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=""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=""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=""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=""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=""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=""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=""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=""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8341516-CA8E-4E82-803D-0734F23A1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sl-SI" sz="4000"/>
              <a:t>DELJENJE S 5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395ADC59-BABF-42B6-843A-1B8549467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550318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97000">
                <a:schemeClr val="accent6">
                  <a:lumMod val="45000"/>
                  <a:lumOff val="55000"/>
                </a:schemeClr>
              </a:gs>
              <a:gs pos="98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endParaRPr lang="sl-SI" sz="2000" dirty="0"/>
          </a:p>
        </p:txBody>
      </p:sp>
      <p:sp>
        <p:nvSpPr>
          <p:cNvPr id="31" name="Freeform 22">
            <a:extLst>
              <a:ext uri="{FF2B5EF4-FFF2-40B4-BE49-F238E27FC236}">
                <a16:creationId xmlns=""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=""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BECDC22-47BB-48A3-9A2D-1B8DED748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8" b="8774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392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42E2E3D2-B68D-4F42-B3E6-E4EDD3278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128" y="4230949"/>
            <a:ext cx="1726099" cy="172708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01D31318-0CB8-4071-91D1-6EFDB1BB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8071" y="4265614"/>
            <a:ext cx="1726099" cy="172708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6F19916F-0B78-4254-A48E-87670D54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995" y="4265614"/>
            <a:ext cx="1726099" cy="172609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4EBEB734-5C70-4941-B11F-FAF889F4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196" y="2433541"/>
            <a:ext cx="1726099" cy="172609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8B9C8E41-EFBE-4289-B527-A3C31E80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9925" y="2433541"/>
            <a:ext cx="1726099" cy="172609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1B991CE-BA97-4890-A5BB-6A425326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348" y="2433542"/>
            <a:ext cx="1726099" cy="17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341" y="2494202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583" y="2459437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40 : 5 = 8,  ker je 8 · 5 = 40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1073118" y="-79770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3267827" y="-103953"/>
            <a:ext cx="2681537" cy="19977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DD7B0BC-B81B-4E9C-B68D-0A708B91C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7600198" y="-107960"/>
            <a:ext cx="2681537" cy="19977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BBBDDCE7-1786-4931-A737-B1FC530D5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5481913" y="-91861"/>
            <a:ext cx="2681537" cy="19977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824756B9-700B-4C6C-A4AA-4C6F86681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9795803" y="-124060"/>
            <a:ext cx="2681537" cy="199774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43B02019-B052-44AD-9945-CF758DAB7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2112082" y="1268131"/>
            <a:ext cx="2681537" cy="199774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="" xmlns:a16="http://schemas.microsoft.com/office/drawing/2014/main" id="{4B6188F5-DB36-47DD-96E7-E59BFF74D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4410353" y="1412012"/>
            <a:ext cx="2681537" cy="199774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="" xmlns:a16="http://schemas.microsoft.com/office/drawing/2014/main" id="{A2D4767A-1EBC-4D4A-9C9A-457DEF0EC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6566377" y="1381682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651 0.2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0.00052 0.29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00872 0.2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4143 L 0.0004 0.25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00013 0.222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4 L 0.00039 0.25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586 0.2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195 0.229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="" xmlns:a16="http://schemas.microsoft.com/office/drawing/2014/main" id="{4BE6C6D9-E87D-4B71-8126-721E83129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6336" y="4217955"/>
            <a:ext cx="1726099" cy="172708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42E2E3D2-B68D-4F42-B3E6-E4EDD3278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128" y="4230949"/>
            <a:ext cx="1726099" cy="172708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01D31318-0CB8-4071-91D1-6EFDB1BB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8071" y="4265614"/>
            <a:ext cx="1726099" cy="172708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6F19916F-0B78-4254-A48E-87670D54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995" y="4265614"/>
            <a:ext cx="1726099" cy="172609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4EBEB734-5C70-4941-B11F-FAF889F4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196" y="2433541"/>
            <a:ext cx="1726099" cy="172609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8B9C8E41-EFBE-4289-B527-A3C31E80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9925" y="2433541"/>
            <a:ext cx="1726099" cy="172609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1B991CE-BA97-4890-A5BB-6A425326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348" y="2433542"/>
            <a:ext cx="1726099" cy="17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341" y="2494202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583" y="2459437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45 : 5 = 9,  ker je 9 · 5 = 45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1073118" y="-79770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3267827" y="-103953"/>
            <a:ext cx="2681537" cy="19977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DD7B0BC-B81B-4E9C-B68D-0A708B91C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7600198" y="-107960"/>
            <a:ext cx="2681537" cy="19977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BBBDDCE7-1786-4931-A737-B1FC530D5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5481913" y="-91861"/>
            <a:ext cx="2681537" cy="19977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824756B9-700B-4C6C-A4AA-4C6F86681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9795803" y="-124060"/>
            <a:ext cx="2681537" cy="199774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43B02019-B052-44AD-9945-CF758DAB7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2112082" y="1268131"/>
            <a:ext cx="2681537" cy="199774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="" xmlns:a16="http://schemas.microsoft.com/office/drawing/2014/main" id="{4B6188F5-DB36-47DD-96E7-E59BFF74D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4410353" y="1412012"/>
            <a:ext cx="2681537" cy="199774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="" xmlns:a16="http://schemas.microsoft.com/office/drawing/2014/main" id="{A2D4767A-1EBC-4D4A-9C9A-457DEF0EC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6566377" y="1381682"/>
            <a:ext cx="2681537" cy="199774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="" xmlns:a16="http://schemas.microsoft.com/office/drawing/2014/main" id="{EF5E8F6E-BBE1-4DEB-8917-7615B975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8780462" y="1400094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651 0.2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0.00052 0.29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00872 0.2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4143 L 0.0004 0.25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00013 0.222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4 L 0.00039 0.25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586 0.2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0.00039 0.25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195 0.229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ka 25">
            <a:extLst>
              <a:ext uri="{FF2B5EF4-FFF2-40B4-BE49-F238E27FC236}">
                <a16:creationId xmlns="" xmlns:a16="http://schemas.microsoft.com/office/drawing/2014/main" id="{F64C488D-166C-4D1B-84F3-6F0209C72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24" y="4288707"/>
            <a:ext cx="1726099" cy="1726099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="" xmlns:a16="http://schemas.microsoft.com/office/drawing/2014/main" id="{4BE6C6D9-E87D-4B71-8126-721E83129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6336" y="4217955"/>
            <a:ext cx="1726099" cy="172708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42E2E3D2-B68D-4F42-B3E6-E4EDD3278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128" y="4230949"/>
            <a:ext cx="1726099" cy="172708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01D31318-0CB8-4071-91D1-6EFDB1BB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8071" y="4265614"/>
            <a:ext cx="1726099" cy="172708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6F19916F-0B78-4254-A48E-87670D54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995" y="4265614"/>
            <a:ext cx="1726099" cy="172609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4EBEB734-5C70-4941-B11F-FAF889F4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196" y="2433541"/>
            <a:ext cx="1726099" cy="172609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8B9C8E41-EFBE-4289-B527-A3C31E80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9925" y="2433541"/>
            <a:ext cx="1726099" cy="172609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1B991CE-BA97-4890-A5BB-6A425326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348" y="2433542"/>
            <a:ext cx="1726099" cy="17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341" y="2494202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583" y="2459437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50 : 5 = 10,  ker je 10 · 5 = 50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1073118" y="-79770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3267827" y="-103953"/>
            <a:ext cx="2681537" cy="19977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DD7B0BC-B81B-4E9C-B68D-0A708B91C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7600198" y="-107960"/>
            <a:ext cx="2681537" cy="19977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BBBDDCE7-1786-4931-A737-B1FC530D5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5481913" y="-91861"/>
            <a:ext cx="2681537" cy="19977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824756B9-700B-4C6C-A4AA-4C6F86681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9795803" y="-124060"/>
            <a:ext cx="2681537" cy="199774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43B02019-B052-44AD-9945-CF758DAB7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2112082" y="1268131"/>
            <a:ext cx="2681537" cy="199774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="" xmlns:a16="http://schemas.microsoft.com/office/drawing/2014/main" id="{4B6188F5-DB36-47DD-96E7-E59BFF74D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4410353" y="1412012"/>
            <a:ext cx="2681537" cy="199774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="" xmlns:a16="http://schemas.microsoft.com/office/drawing/2014/main" id="{A2D4767A-1EBC-4D4A-9C9A-457DEF0EC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6566377" y="1381682"/>
            <a:ext cx="2681537" cy="199774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="" xmlns:a16="http://schemas.microsoft.com/office/drawing/2014/main" id="{EF5E8F6E-BBE1-4DEB-8917-7615B975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8780462" y="1400094"/>
            <a:ext cx="2681537" cy="1997745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="" xmlns:a16="http://schemas.microsoft.com/office/drawing/2014/main" id="{28DA1C5B-EAF3-4DD1-ACC3-5D875E79D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-242837" y="1357392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-0.00299 0.26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651 0.2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0.00052 0.291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00872 0.22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4143 L 0.0004 0.2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00013 0.222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4 L 0.00039 0.255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586 0.2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0.00039 0.255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195 0.229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539A35F8-EF58-4E0E-B637-0067AB74F275}"/>
              </a:ext>
            </a:extLst>
          </p:cNvPr>
          <p:cNvSpPr txBox="1"/>
          <p:nvPr/>
        </p:nvSpPr>
        <p:spPr>
          <a:xfrm>
            <a:off x="2093843" y="299485"/>
            <a:ext cx="504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DELJENJE  s  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BCDC0E5E-51C6-4F00-A7DD-BC3F029FF645}"/>
              </a:ext>
            </a:extLst>
          </p:cNvPr>
          <p:cNvSpPr txBox="1"/>
          <p:nvPr/>
        </p:nvSpPr>
        <p:spPr>
          <a:xfrm>
            <a:off x="1123880" y="1570877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10 : 5 = 2,    ker je    2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10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E9DB7627-E004-473F-85A1-B04511599DC9}"/>
              </a:ext>
            </a:extLst>
          </p:cNvPr>
          <p:cNvSpPr txBox="1"/>
          <p:nvPr/>
        </p:nvSpPr>
        <p:spPr>
          <a:xfrm>
            <a:off x="1288771" y="1109212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5 : 5 = 1,    ker je    1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5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D8833B81-24E3-4A45-B8A4-EA032721A42D}"/>
              </a:ext>
            </a:extLst>
          </p:cNvPr>
          <p:cNvSpPr txBox="1"/>
          <p:nvPr/>
        </p:nvSpPr>
        <p:spPr>
          <a:xfrm>
            <a:off x="1123880" y="2107492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15 : 5 = 3,    ker je    3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15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5DEFA55C-E8BF-4651-9242-D472F82B7921}"/>
              </a:ext>
            </a:extLst>
          </p:cNvPr>
          <p:cNvSpPr txBox="1"/>
          <p:nvPr/>
        </p:nvSpPr>
        <p:spPr>
          <a:xfrm>
            <a:off x="1123880" y="3293961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25 : 5 = 5,    ker je    5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25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="" xmlns:a16="http://schemas.microsoft.com/office/drawing/2014/main" id="{D6F260E6-0A52-4E49-830A-582B8A7EECA6}"/>
              </a:ext>
            </a:extLst>
          </p:cNvPr>
          <p:cNvSpPr txBox="1"/>
          <p:nvPr/>
        </p:nvSpPr>
        <p:spPr>
          <a:xfrm>
            <a:off x="1113229" y="2715427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20 : 5 = 4,    ker je    4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20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="" xmlns:a16="http://schemas.microsoft.com/office/drawing/2014/main" id="{FFA96197-3409-404E-99CE-EFAADBF05E5D}"/>
              </a:ext>
            </a:extLst>
          </p:cNvPr>
          <p:cNvSpPr txBox="1"/>
          <p:nvPr/>
        </p:nvSpPr>
        <p:spPr>
          <a:xfrm>
            <a:off x="1113230" y="3869590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30 : 5 = 6,    ker je    6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30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FE12001B-8C53-44A0-BDB4-64DFCD8D5A3C}"/>
              </a:ext>
            </a:extLst>
          </p:cNvPr>
          <p:cNvSpPr txBox="1"/>
          <p:nvPr/>
        </p:nvSpPr>
        <p:spPr>
          <a:xfrm>
            <a:off x="1123880" y="4357814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35 : 5 = 7,    ker je    7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35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="" xmlns:a16="http://schemas.microsoft.com/office/drawing/2014/main" id="{DAD23D13-B706-4DED-8A72-D3E1A65ED1BB}"/>
              </a:ext>
            </a:extLst>
          </p:cNvPr>
          <p:cNvSpPr txBox="1"/>
          <p:nvPr/>
        </p:nvSpPr>
        <p:spPr>
          <a:xfrm>
            <a:off x="1113231" y="4860094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40 : 5 = 8,    ker je    8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40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="" xmlns:a16="http://schemas.microsoft.com/office/drawing/2014/main" id="{767F91B4-D71C-480D-8ADF-E49321584595}"/>
              </a:ext>
            </a:extLst>
          </p:cNvPr>
          <p:cNvSpPr txBox="1"/>
          <p:nvPr/>
        </p:nvSpPr>
        <p:spPr>
          <a:xfrm>
            <a:off x="1113232" y="5419335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45 : 5 = 9,    ker je    9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45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="" xmlns:a16="http://schemas.microsoft.com/office/drawing/2014/main" id="{D8E97C63-0DF2-497B-A5E6-27034B98B4DC}"/>
              </a:ext>
            </a:extLst>
          </p:cNvPr>
          <p:cNvSpPr txBox="1"/>
          <p:nvPr/>
        </p:nvSpPr>
        <p:spPr>
          <a:xfrm>
            <a:off x="1113228" y="5937105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50 : 5 = 10,  ker je   10</a:t>
            </a:r>
            <a:r>
              <a:rPr lang="sl-SI" sz="2400" dirty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400" dirty="0">
                <a:latin typeface="Calibri"/>
              </a:rPr>
              <a:t>· 5 = 50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Miselni oblaček: oblak 18">
            <a:extLst>
              <a:ext uri="{FF2B5EF4-FFF2-40B4-BE49-F238E27FC236}">
                <a16:creationId xmlns="" xmlns:a16="http://schemas.microsoft.com/office/drawing/2014/main" id="{60C7F4DE-E212-4C3D-875E-29C69CCB217C}"/>
              </a:ext>
            </a:extLst>
          </p:cNvPr>
          <p:cNvSpPr/>
          <p:nvPr/>
        </p:nvSpPr>
        <p:spPr>
          <a:xfrm>
            <a:off x="5763164" y="281818"/>
            <a:ext cx="3938954" cy="2012651"/>
          </a:xfrm>
          <a:prstGeom prst="cloudCallout">
            <a:avLst>
              <a:gd name="adj1" fmla="val 36317"/>
              <a:gd name="adj2" fmla="val 154612"/>
            </a:avLst>
          </a:prstGeom>
          <a:solidFill>
            <a:srgbClr val="A86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PREPIŠI V ZVEZEK.</a:t>
            </a:r>
          </a:p>
        </p:txBody>
      </p:sp>
      <p:sp>
        <p:nvSpPr>
          <p:cNvPr id="20" name="Oblak 19">
            <a:extLst>
              <a:ext uri="{FF2B5EF4-FFF2-40B4-BE49-F238E27FC236}">
                <a16:creationId xmlns="" xmlns:a16="http://schemas.microsoft.com/office/drawing/2014/main" id="{B55A7724-4419-49D4-92F0-6EE2E5244DD3}"/>
              </a:ext>
            </a:extLst>
          </p:cNvPr>
          <p:cNvSpPr/>
          <p:nvPr/>
        </p:nvSpPr>
        <p:spPr>
          <a:xfrm>
            <a:off x="8919148" y="5811684"/>
            <a:ext cx="2848131" cy="9078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83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TU NAJDEŠ INTERAKTIVNE VAJE.</a:t>
            </a:r>
            <a:br>
              <a:rPr lang="sl-SI" dirty="0" smtClean="0"/>
            </a:br>
            <a:r>
              <a:rPr lang="sl-SI" dirty="0" smtClean="0"/>
              <a:t>POIŠČI POŠTEVANKO ŠTEVILA 5 (2, 4, 10) IN VADI.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7538" cy="4351338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interaktivne-vaje.si/matematika/mat_100/racunam_do_100_postevanka_1.html</a:t>
            </a:r>
            <a:endParaRPr lang="sl-SI" dirty="0"/>
          </a:p>
          <a:p>
            <a:r>
              <a:rPr lang="sl-SI" dirty="0">
                <a:hlinkClick r:id="rId3"/>
              </a:rPr>
              <a:t>https://kveez.com/si/matematika/3-razred/postevanka-stevila-5-in-10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ČE NE MOREŠ ODPRETI POVEZAV, JIH PREKOPIRAJ IN PRENESI V WORD.</a:t>
            </a:r>
            <a:endParaRPr lang="sl-SI" dirty="0" smtClean="0"/>
          </a:p>
          <a:p>
            <a:r>
              <a:rPr lang="sl-SI" smtClean="0"/>
              <a:t>REŠI NALOGE V DZ NA STRANI 79 IN 80.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418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=""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BAE6AD-76C0-48A7-A946-71BEB6B0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/>
              <a:t>KOLIKO ŠOPKOV S </a:t>
            </a:r>
            <a:r>
              <a:rPr lang="en-US" sz="5600" b="1" dirty="0"/>
              <a:t>5</a:t>
            </a:r>
            <a:r>
              <a:rPr lang="en-US" sz="5600" dirty="0"/>
              <a:t> CVETOVI LAHKO NAREDIMO?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značba mesta vsebine 3">
            <a:extLst>
              <a:ext uri="{FF2B5EF4-FFF2-40B4-BE49-F238E27FC236}">
                <a16:creationId xmlns="" xmlns:a16="http://schemas.microsoft.com/office/drawing/2014/main" id="{44ADF3DB-0B2B-4E17-B240-CDDBDE42A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0" r="12618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AutoShape 2" descr="Svečka - vprašaj :: GOSTERIA.SI"/>
          <p:cNvSpPr>
            <a:spLocks noChangeAspect="1" noChangeArrowheads="1"/>
          </p:cNvSpPr>
          <p:nvPr/>
        </p:nvSpPr>
        <p:spPr bwMode="auto">
          <a:xfrm>
            <a:off x="189824" y="-92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Svečka - vprašaj :: GOSTERIA.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51" y="3753419"/>
            <a:ext cx="2048680" cy="28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1940" y="2992409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5 : 5 = 1,  ker je 1 · 5 = 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4964221" y="264407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2" y="239843"/>
            <a:ext cx="794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648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7992" y="2992408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8994" y="2992407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10 : 5 = 2,  ker je 2 · 5 = 10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3511274" y="264406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7170274" y="264406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3.12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1B991CE-BA97-4890-A5BB-6A425326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1517" y="2935424"/>
            <a:ext cx="1726099" cy="17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5626" y="2992404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9735" y="2992405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15 : 5 = 3,  ker je 3 · 5 = 15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2812017" y="264403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5717908" y="209858"/>
            <a:ext cx="2681537" cy="19977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DD7B0BC-B81B-4E9C-B68D-0A708B91C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8623799" y="155314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3.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2.5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8B9C8E41-EFBE-4289-B527-A3C31E80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5780" y="2935421"/>
            <a:ext cx="1726099" cy="172609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1B991CE-BA97-4890-A5BB-6A425326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5652" y="2935419"/>
            <a:ext cx="1726099" cy="17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7202" y="2935420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8752" y="2935423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20 : 5 = 4,  ker je 4 · 5 = 20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1851034" y="235911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4167028" y="185525"/>
            <a:ext cx="2681537" cy="19977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DD7B0BC-B81B-4E9C-B68D-0A708B91C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8998062" y="156594"/>
            <a:ext cx="2681537" cy="19977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BBBDDCE7-1786-4931-A737-B1FC530D5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6483021" y="156593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1.2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2.708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4EBEB734-5C70-4941-B11F-FAF889F4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6201" y="2798636"/>
            <a:ext cx="1726099" cy="172609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8B9C8E41-EFBE-4289-B527-A3C31E80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1402" y="2900271"/>
            <a:ext cx="1726099" cy="172609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1B991CE-BA97-4890-A5BB-6A425326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9633" y="2900271"/>
            <a:ext cx="1726099" cy="17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220" y="2848036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421" y="2935421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25 : 5 = 5,  ker je 5 · 5 = 25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983469" y="324373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3204549" y="178927"/>
            <a:ext cx="2681537" cy="19977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DD7B0BC-B81B-4E9C-B68D-0A708B91C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7608229" y="231162"/>
            <a:ext cx="2681537" cy="19977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BBBDDCE7-1786-4931-A737-B1FC530D5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5497974" y="206980"/>
            <a:ext cx="2681537" cy="19977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824756B9-700B-4C6C-A4AA-4C6F86681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9718483" y="178927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3.54167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4.375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6F19916F-0B78-4254-A48E-87670D54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995" y="4265614"/>
            <a:ext cx="1726099" cy="172609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4EBEB734-5C70-4941-B11F-FAF889F4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196" y="2433541"/>
            <a:ext cx="1726099" cy="172609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8B9C8E41-EFBE-4289-B527-A3C31E80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700" y="2451334"/>
            <a:ext cx="1726099" cy="172609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1B991CE-BA97-4890-A5BB-6A425326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348" y="2433542"/>
            <a:ext cx="1726099" cy="17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341" y="2494202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583" y="2459437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30 : 5 = 6,  ker je 6 · 5 = 30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1073118" y="-79770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3267827" y="-103953"/>
            <a:ext cx="2681537" cy="19977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DD7B0BC-B81B-4E9C-B68D-0A708B91C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7600198" y="-107960"/>
            <a:ext cx="2681537" cy="19977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BBBDDCE7-1786-4931-A737-B1FC530D5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5481913" y="-91861"/>
            <a:ext cx="2681537" cy="19977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824756B9-700B-4C6C-A4AA-4C6F86681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9795803" y="-124060"/>
            <a:ext cx="2681537" cy="199774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43B02019-B052-44AD-9945-CF758DAB7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2112082" y="1268131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651 0.2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0.00052 0.29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00872 0.2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00013 0.222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586 0.2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195 0.229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01D31318-0CB8-4071-91D1-6EFDB1BB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8071" y="4265614"/>
            <a:ext cx="1726099" cy="172708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6F19916F-0B78-4254-A48E-87670D54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995" y="4265614"/>
            <a:ext cx="1726099" cy="172609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4EBEB734-5C70-4941-B11F-FAF889F4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196" y="2433541"/>
            <a:ext cx="1726099" cy="172609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8B9C8E41-EFBE-4289-B527-A3C31E80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9925" y="2433541"/>
            <a:ext cx="1726099" cy="172609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1B991CE-BA97-4890-A5BB-6A425326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348" y="2433542"/>
            <a:ext cx="1726099" cy="17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E58218B-3FE5-47E1-BAD3-430B7B3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341" y="2494202"/>
            <a:ext cx="1726099" cy="1726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F29FABE-D32A-4EB3-B875-E4BC05B3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583" y="2459437"/>
            <a:ext cx="1726099" cy="1726099"/>
          </a:xfrm>
          <a:prstGeom prst="rect">
            <a:avLst/>
          </a:prstGeom>
        </p:spPr>
      </p:pic>
      <p:sp>
        <p:nvSpPr>
          <p:cNvPr id="4" name="Pravokotnik: zaokroženi vogali 11">
            <a:extLst>
              <a:ext uri="{FF2B5EF4-FFF2-40B4-BE49-F238E27FC236}">
                <a16:creationId xmlns="" xmlns:a16="http://schemas.microsoft.com/office/drawing/2014/main" id="{F61E17AB-3314-4696-AC38-141BA053808A}"/>
              </a:ext>
            </a:extLst>
          </p:cNvPr>
          <p:cNvSpPr/>
          <p:nvPr/>
        </p:nvSpPr>
        <p:spPr>
          <a:xfrm>
            <a:off x="3663245" y="586583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C74D6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35 : 5 = 7,  ker je 7 · 5 = 35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98B05FC-6C6C-44AC-A7D0-62161515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1073118" y="-79770"/>
            <a:ext cx="2681537" cy="199774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2E4DD1FA-929D-4351-A50E-36D554EC40A2}"/>
              </a:ext>
            </a:extLst>
          </p:cNvPr>
          <p:cNvSpPr txBox="1"/>
          <p:nvPr/>
        </p:nvSpPr>
        <p:spPr>
          <a:xfrm>
            <a:off x="164891" y="239843"/>
            <a:ext cx="157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9D255CD-BEF7-406A-B7CA-24E0E4F5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3267827" y="-103953"/>
            <a:ext cx="2681537" cy="19977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DD7B0BC-B81B-4E9C-B68D-0A708B91C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7600198" y="-107960"/>
            <a:ext cx="2681537" cy="19977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BBBDDCE7-1786-4931-A737-B1FC530D5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5481913" y="-91861"/>
            <a:ext cx="2681537" cy="19977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824756B9-700B-4C6C-A4AA-4C6F86681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9795803" y="-124060"/>
            <a:ext cx="2681537" cy="199774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43B02019-B052-44AD-9945-CF758DAB7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2112082" y="1268131"/>
            <a:ext cx="2681537" cy="199774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="" xmlns:a16="http://schemas.microsoft.com/office/drawing/2014/main" id="{4B6188F5-DB36-47DD-96E7-E59BFF74D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8178">
            <a:off x="4410353" y="1412012"/>
            <a:ext cx="2681537" cy="19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651 0.2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0.00052 0.29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00872 0.2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4143 L 0.0004 0.25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00013 0.222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586 0.2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195 0.22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323</Words>
  <Application>Microsoft Office PowerPoint</Application>
  <PresentationFormat>Po meri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DELJENJE S 5</vt:lpstr>
      <vt:lpstr>KOLIKO ŠOPKOV S 5 CVETOVI LAHKO NAREDIMO?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TU NAJDEŠ INTERAKTIVNE VAJE. POIŠČI POŠTEVANKO ŠTEVILA 5 (2, 4, 10) IN VADI.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DELJENJE S 5</dc:title>
  <dc:creator>ksenjab@osbistricaobsotli.si</dc:creator>
  <cp:lastModifiedBy>Terezija Audic</cp:lastModifiedBy>
  <cp:revision>17</cp:revision>
  <dcterms:created xsi:type="dcterms:W3CDTF">2020-12-17T10:53:37Z</dcterms:created>
  <dcterms:modified xsi:type="dcterms:W3CDTF">2021-01-17T15:30:09Z</dcterms:modified>
</cp:coreProperties>
</file>