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audio" Target="../media/audio2.wav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9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572768" y="1938528"/>
            <a:ext cx="6437376" cy="1673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KVIZ „ŠIROKO, OZKO“</a:t>
            </a:r>
            <a:endParaRPr lang="sl-SI" sz="4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572768" y="5779008"/>
            <a:ext cx="284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Pripravila: Nevenka Debelak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51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572768" y="1938528"/>
            <a:ext cx="7278624" cy="224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BRAVO, REŠIL/A SI VSA VPRAŠANJA!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15511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34194" y="1735574"/>
            <a:ext cx="4433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latin typeface="Constantia" panose="02030602050306030303" pitchFamily="18" charset="0"/>
              </a:rPr>
              <a:t>KATERA CESTA JE OZKA?</a:t>
            </a:r>
          </a:p>
        </p:txBody>
      </p:sp>
      <p:pic>
        <p:nvPicPr>
          <p:cNvPr id="3" name="Slika 2">
            <a:hlinkClick r:id="" action="ppaction://hlinkshowjump?jump=nex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72" y="917684"/>
            <a:ext cx="2721628" cy="2721628"/>
          </a:xfrm>
          <a:prstGeom prst="rect">
            <a:avLst/>
          </a:prstGeom>
        </p:spPr>
      </p:pic>
      <p:pic>
        <p:nvPicPr>
          <p:cNvPr id="4" name="Slika 3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13" y="3790603"/>
            <a:ext cx="2992281" cy="23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08856" y="1726430"/>
            <a:ext cx="5088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202124"/>
                </a:solidFill>
                <a:latin typeface="Constantia" panose="02030602050306030303" pitchFamily="18" charset="0"/>
              </a:rPr>
              <a:t>KATERI KOZAREC JE ŠIROK?</a:t>
            </a:r>
            <a:endParaRPr lang="sl-SI" sz="2800" b="1" dirty="0">
              <a:latin typeface="Constantia" panose="02030602050306030303" pitchFamily="18" charset="0"/>
            </a:endParaRPr>
          </a:p>
        </p:txBody>
      </p:sp>
      <p:pic>
        <p:nvPicPr>
          <p:cNvPr id="3" name="Slika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8" y="857631"/>
            <a:ext cx="2743200" cy="2838450"/>
          </a:xfrm>
          <a:prstGeom prst="rect">
            <a:avLst/>
          </a:prstGeom>
        </p:spPr>
      </p:pic>
      <p:pic>
        <p:nvPicPr>
          <p:cNvPr id="4" name="Slika 3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4" b="100000" l="0" r="98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35" y="2690416"/>
            <a:ext cx="2128457" cy="30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446641" y="1013198"/>
            <a:ext cx="3681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202124"/>
                </a:solidFill>
                <a:latin typeface="Constantia" panose="02030602050306030303" pitchFamily="18" charset="0"/>
              </a:rPr>
              <a:t>KATERI PAS JE OŽJI?</a:t>
            </a:r>
            <a:endParaRPr lang="sl-SI" sz="2800" b="1" dirty="0">
              <a:latin typeface="Constantia" panose="02030602050306030303" pitchFamily="18" charset="0"/>
            </a:endParaRPr>
          </a:p>
        </p:txBody>
      </p:sp>
      <p:pic>
        <p:nvPicPr>
          <p:cNvPr id="3" name="Slika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0" b="96903" l="87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" y="3123438"/>
            <a:ext cx="6094476" cy="2994243"/>
          </a:xfrm>
          <a:prstGeom prst="rect">
            <a:avLst/>
          </a:prstGeom>
        </p:spPr>
      </p:pic>
      <p:pic>
        <p:nvPicPr>
          <p:cNvPr id="4" name="Slika 3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00" b="97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17" b="32880"/>
          <a:stretch/>
        </p:blipFill>
        <p:spPr>
          <a:xfrm>
            <a:off x="6759702" y="2761488"/>
            <a:ext cx="4762500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41912" y="1763006"/>
            <a:ext cx="4681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202124"/>
                </a:solidFill>
                <a:latin typeface="Constantia" panose="02030602050306030303" pitchFamily="18" charset="0"/>
              </a:rPr>
              <a:t>KATERA MAJICA JE ŠIRŠA?</a:t>
            </a:r>
            <a:endParaRPr lang="sl-SI" sz="2800" b="1" dirty="0">
              <a:latin typeface="Constantia" panose="02030602050306030303" pitchFamily="18" charset="0"/>
            </a:endParaRPr>
          </a:p>
        </p:txBody>
      </p:sp>
      <p:pic>
        <p:nvPicPr>
          <p:cNvPr id="3" name="Slika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89" y="3539311"/>
            <a:ext cx="2114550" cy="2162175"/>
          </a:xfrm>
          <a:prstGeom prst="rect">
            <a:avLst/>
          </a:prstGeom>
        </p:spPr>
      </p:pic>
      <p:pic>
        <p:nvPicPr>
          <p:cNvPr id="4" name="Slika 3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572768"/>
            <a:ext cx="3755136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43952" y="1461254"/>
            <a:ext cx="4774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202124"/>
                </a:solidFill>
                <a:latin typeface="Constantia" panose="02030602050306030303" pitchFamily="18" charset="0"/>
              </a:rPr>
              <a:t>KLIKNI NA OZKO OMARO.</a:t>
            </a:r>
            <a:endParaRPr lang="sl-SI" sz="2800" b="1" dirty="0">
              <a:latin typeface="Constantia" panose="02030602050306030303" pitchFamily="18" charset="0"/>
            </a:endParaRPr>
          </a:p>
        </p:txBody>
      </p:sp>
      <p:pic>
        <p:nvPicPr>
          <p:cNvPr id="3" name="Slika 2">
            <a:hlinkClick r:id="" action="ppaction://hlinkshowjump?jump=nex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9" b="99218" l="0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07" y="640080"/>
            <a:ext cx="3821710" cy="4654296"/>
          </a:xfrm>
          <a:prstGeom prst="rect">
            <a:avLst/>
          </a:prstGeom>
        </p:spPr>
      </p:pic>
      <p:pic>
        <p:nvPicPr>
          <p:cNvPr id="4" name="Slika 3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330386"/>
            <a:ext cx="5715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02352" y="1616702"/>
            <a:ext cx="4857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202124"/>
                </a:solidFill>
                <a:latin typeface="Constantia" panose="02030602050306030303" pitchFamily="18" charset="0"/>
              </a:rPr>
              <a:t>KLIKNI NA ŠIROKA VRATA.</a:t>
            </a:r>
            <a:endParaRPr lang="sl-SI" sz="2800" b="1" dirty="0">
              <a:latin typeface="Constantia" panose="02030602050306030303" pitchFamily="18" charset="0"/>
            </a:endParaRPr>
          </a:p>
        </p:txBody>
      </p:sp>
      <p:pic>
        <p:nvPicPr>
          <p:cNvPr id="5" name="Slika 4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7" b="91000" l="21000" r="7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5863" r="20715" b="9548"/>
          <a:stretch/>
        </p:blipFill>
        <p:spPr>
          <a:xfrm>
            <a:off x="7653528" y="658368"/>
            <a:ext cx="3118104" cy="4617720"/>
          </a:xfrm>
          <a:prstGeom prst="rect">
            <a:avLst/>
          </a:prstGeom>
        </p:spPr>
      </p:pic>
      <p:pic>
        <p:nvPicPr>
          <p:cNvPr id="6" name="Slika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2" y="2676906"/>
            <a:ext cx="5271516" cy="31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10136" y="1790438"/>
            <a:ext cx="4989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202124"/>
                </a:solidFill>
                <a:latin typeface="Constantia" panose="02030602050306030303" pitchFamily="18" charset="0"/>
              </a:rPr>
              <a:t>KATERO KRILO JE ŠIROKO?</a:t>
            </a:r>
            <a:endParaRPr lang="sl-SI" sz="2800" b="1" dirty="0">
              <a:latin typeface="Constantia" panose="02030602050306030303" pitchFamily="18" charset="0"/>
            </a:endParaRPr>
          </a:p>
        </p:txBody>
      </p:sp>
      <p:pic>
        <p:nvPicPr>
          <p:cNvPr id="3" name="Slika 2">
            <a:hlinkClick r:id="" action="ppaction://hlinkshowjump?jump=las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1216153"/>
            <a:ext cx="4660398" cy="3420052"/>
          </a:xfrm>
          <a:prstGeom prst="rect">
            <a:avLst/>
          </a:prstGeom>
        </p:spPr>
      </p:pic>
      <p:pic>
        <p:nvPicPr>
          <p:cNvPr id="4" name="Slika 3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46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8" y="2676310"/>
            <a:ext cx="2193798" cy="33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1572768" y="1938528"/>
            <a:ext cx="6437376" cy="16733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NAROBE</a:t>
            </a:r>
            <a:endParaRPr lang="sl-SI" sz="4400" dirty="0"/>
          </a:p>
        </p:txBody>
      </p:sp>
      <p:sp>
        <p:nvSpPr>
          <p:cNvPr id="6" name="Zaobljeni pravokotnik 5">
            <a:hlinkClick r:id="" action="ppaction://hlinkshowjump?jump=lastslideviewed"/>
          </p:cNvPr>
          <p:cNvSpPr/>
          <p:nvPr/>
        </p:nvSpPr>
        <p:spPr>
          <a:xfrm>
            <a:off x="1716024" y="4706112"/>
            <a:ext cx="3953256" cy="8168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PONOVI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57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27</TotalTime>
  <Words>54</Words>
  <Application>Microsoft Office PowerPoint</Application>
  <PresentationFormat>Širokozaslonsko</PresentationFormat>
  <Paragraphs>12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Constantia</vt:lpstr>
      <vt:lpstr>Tw Cen MT</vt:lpstr>
      <vt:lpstr>Kapljica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3</cp:revision>
  <dcterms:created xsi:type="dcterms:W3CDTF">2021-09-26T15:13:19Z</dcterms:created>
  <dcterms:modified xsi:type="dcterms:W3CDTF">2021-09-26T15:40:40Z</dcterms:modified>
</cp:coreProperties>
</file>